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8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78" r:id="rId4"/>
    <p:sldMasterId id="2147483691" r:id="rId5"/>
    <p:sldMasterId id="2147483703" r:id="rId6"/>
    <p:sldMasterId id="2147483728" r:id="rId7"/>
    <p:sldMasterId id="2147483741" r:id="rId8"/>
    <p:sldMasterId id="2147483747" r:id="rId9"/>
  </p:sldMasterIdLst>
  <p:notesMasterIdLst>
    <p:notesMasterId r:id="rId18"/>
  </p:notesMasterIdLst>
  <p:sldIdLst>
    <p:sldId id="311" r:id="rId10"/>
    <p:sldId id="283" r:id="rId11"/>
    <p:sldId id="305" r:id="rId12"/>
    <p:sldId id="304" r:id="rId13"/>
    <p:sldId id="294" r:id="rId14"/>
    <p:sldId id="310" r:id="rId15"/>
    <p:sldId id="303" r:id="rId16"/>
    <p:sldId id="261" r:id="rId17"/>
  </p:sldIdLst>
  <p:sldSz cx="12192000" cy="6858000"/>
  <p:notesSz cx="6858000" cy="9144000"/>
  <p:defaultTextStyle>
    <a:defPPr>
      <a:defRPr lang="zh-TW"/>
    </a:defPPr>
    <a:lvl1pPr marL="0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43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30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573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718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page" id="{C663E3F4-5745-402B-9D4A-1AA4472ECE1E}">
          <p14:sldIdLst>
            <p14:sldId id="311"/>
          </p14:sldIdLst>
        </p14:section>
        <p14:section name="Agenda" id="{152CAB96-3CDD-441D-84AD-E2D74C294DCD}">
          <p14:sldIdLst/>
        </p14:section>
        <p14:section name="Chapter Pages" id="{8060A23F-294C-4E34-9642-10817B39A8CE}">
          <p14:sldIdLst>
            <p14:sldId id="283"/>
            <p14:sldId id="305"/>
            <p14:sldId id="304"/>
            <p14:sldId id="294"/>
            <p14:sldId id="310"/>
            <p14:sldId id="303"/>
          </p14:sldIdLst>
        </p14:section>
        <p14:section name="Content Pages" id="{406852BB-8C5C-4A76-B72A-EFE0E805A0B0}">
          <p14:sldIdLst/>
        </p14:section>
        <p14:section name="Cover Pages" id="{8741F5E8-A07C-4F1A-9ACF-EEE022A99D92}">
          <p14:sldIdLst/>
        </p14:section>
        <p14:section name="Last Page" id="{0C41BE7C-C0BC-44F8-96F0-28D422BCB037}">
          <p14:sldIdLst>
            <p14:sldId id="261"/>
          </p14:sldIdLst>
        </p14:section>
        <p14:section name="Logo" id="{5137EE21-991F-4BEC-8CBA-A85F6D6EC3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CCFF33"/>
    <a:srgbClr val="0066FF"/>
    <a:srgbClr val="66FFFF"/>
    <a:srgbClr val="FF3300"/>
    <a:srgbClr val="0B1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85645" autoAdjust="0"/>
  </p:normalViewPr>
  <p:slideViewPr>
    <p:cSldViewPr snapToGrid="0">
      <p:cViewPr varScale="1">
        <p:scale>
          <a:sx n="95" d="100"/>
          <a:sy n="95" d="100"/>
        </p:scale>
        <p:origin x="121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10" Type="http://schemas.openxmlformats.org/officeDocument/2006/relationships/slide" Target="slides/slide1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A00F5-6392-450F-A66E-2E04FAE5BBE1}" type="datetimeFigureOut">
              <a:rPr lang="zh-TW" altLang="en-US" smtClean="0"/>
              <a:t>2022/11/14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3B561-04F8-4461-802A-AD56D9A914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461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7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1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物流在上半年引進了移動式和後推式料架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主要目的是為了增加庫區的儲存空間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接著會在引進堆高機式和拖板車式的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AMR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來協助貨物搬運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減輕人力的負擔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物流在上半年完成了庫區儲存空間的改造</a:t>
            </a:r>
            <a:r>
              <a:rPr lang="en-US" altLang="zh-TW" dirty="0" smtClean="0"/>
              <a:t>, </a:t>
            </a:r>
            <a:r>
              <a:rPr lang="zh-TW" altLang="en-US" dirty="0" smtClean="0"/>
              <a:t>引進了移動式和後推式料架</a:t>
            </a:r>
            <a:r>
              <a:rPr lang="en-US" altLang="zh-TW" dirty="0" smtClean="0"/>
              <a:t>, </a:t>
            </a:r>
            <a:r>
              <a:rPr lang="zh-TW" altLang="en-US" dirty="0" smtClean="0"/>
              <a:t>其中的移動式料架可以使用電動模式來自動開啟走道</a:t>
            </a:r>
            <a:r>
              <a:rPr lang="en-US" altLang="zh-TW" dirty="0" smtClean="0"/>
              <a:t>;</a:t>
            </a:r>
            <a:r>
              <a:rPr lang="en-US" altLang="zh-TW" baseline="0" dirty="0" smtClean="0"/>
              <a:t> </a:t>
            </a:r>
            <a:r>
              <a:rPr lang="zh-TW" altLang="en-US" dirty="0" smtClean="0"/>
              <a:t>接下來在</a:t>
            </a:r>
            <a:r>
              <a:rPr lang="en-US" altLang="zh-TW" dirty="0" smtClean="0"/>
              <a:t>12</a:t>
            </a:r>
            <a:r>
              <a:rPr lang="zh-TW" altLang="en-US" dirty="0" smtClean="0"/>
              <a:t>月初就會有協助搬運的</a:t>
            </a:r>
            <a:r>
              <a:rPr lang="en-US" altLang="zh-TW" dirty="0" smtClean="0"/>
              <a:t>AMR</a:t>
            </a:r>
            <a:r>
              <a:rPr lang="zh-TW" altLang="en-US" dirty="0" smtClean="0"/>
              <a:t>進到庫區來做學習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3B561-04F8-4461-802A-AD56D9A9149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203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在物流庫區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硬體設備會有不同的配置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像是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K7 3F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材料庫區配置自動搬運設備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K14A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膠餅冷庫則是自動料架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而在成品的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K14A DS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倉和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K17 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成品庫區就配置自動料架和自動搬運設備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目前已規劃有新式料架和自動搬運設備的庫區</a:t>
            </a:r>
            <a:r>
              <a:rPr lang="en-US" altLang="zh-TW" dirty="0" smtClean="0"/>
              <a:t>, </a:t>
            </a:r>
            <a:r>
              <a:rPr lang="zh-TW" altLang="en-US" dirty="0" smtClean="0"/>
              <a:t>包含</a:t>
            </a:r>
            <a:r>
              <a:rPr lang="en-US" altLang="zh-TW" dirty="0" smtClean="0"/>
              <a:t>4</a:t>
            </a:r>
            <a:r>
              <a:rPr lang="zh-TW" altLang="en-US" dirty="0" smtClean="0"/>
              <a:t>個庫區</a:t>
            </a:r>
            <a:r>
              <a:rPr lang="en-US" altLang="zh-TW" dirty="0" smtClean="0"/>
              <a:t>,</a:t>
            </a:r>
            <a:r>
              <a:rPr lang="en-US" altLang="zh-TW" baseline="0" dirty="0" smtClean="0"/>
              <a:t> 2</a:t>
            </a:r>
            <a:r>
              <a:rPr lang="zh-TW" altLang="en-US" baseline="0" dirty="0" smtClean="0"/>
              <a:t>個材料</a:t>
            </a:r>
            <a:r>
              <a:rPr lang="en-US" altLang="zh-TW" baseline="0" dirty="0" smtClean="0"/>
              <a:t>, 2</a:t>
            </a:r>
            <a:r>
              <a:rPr lang="zh-TW" altLang="en-US" baseline="0" dirty="0" smtClean="0"/>
              <a:t>個成品</a:t>
            </a:r>
            <a:r>
              <a:rPr lang="en-US" altLang="zh-TW" baseline="0" dirty="0" smtClean="0"/>
              <a:t>; </a:t>
            </a:r>
            <a:r>
              <a:rPr lang="zh-TW" altLang="en-US" baseline="0" dirty="0" smtClean="0"/>
              <a:t>但庫區的料架和搬運設備配置不全部相同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像</a:t>
            </a:r>
            <a:r>
              <a:rPr lang="en-US" altLang="zh-TW" baseline="0" dirty="0" smtClean="0"/>
              <a:t>K7-3F </a:t>
            </a:r>
            <a:r>
              <a:rPr lang="zh-TW" altLang="en-US" baseline="0" dirty="0" smtClean="0"/>
              <a:t>材料庫區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只有自動搬運設備</a:t>
            </a:r>
            <a:r>
              <a:rPr lang="en-US" altLang="zh-TW" baseline="0" dirty="0" smtClean="0"/>
              <a:t>, K17</a:t>
            </a:r>
            <a:r>
              <a:rPr lang="zh-TW" altLang="en-US" baseline="0" dirty="0" smtClean="0"/>
              <a:t> 成品庫區就移動式料架和自動搬運設備都有配置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3B561-04F8-4461-802A-AD56D9A9149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513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團隊正在打造一個高適應性的系統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要用它來承接上游的倉儲管理系統的指令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並依照庫區不同的配置方式來驅動設備運作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我們團隊正在打造一套高適應性的系統</a:t>
            </a:r>
            <a:r>
              <a:rPr lang="en-US" altLang="zh-TW" dirty="0" smtClean="0"/>
              <a:t>, </a:t>
            </a:r>
            <a:r>
              <a:rPr lang="zh-TW" altLang="en-US" dirty="0" smtClean="0"/>
              <a:t>以貨運搬運為例</a:t>
            </a:r>
            <a:r>
              <a:rPr lang="en-US" altLang="zh-TW" dirty="0" smtClean="0"/>
              <a:t>, </a:t>
            </a:r>
            <a:r>
              <a:rPr lang="zh-TW" altLang="en-US" dirty="0" smtClean="0"/>
              <a:t>未來物流庫區會自動料架和自動搬運協同作業</a:t>
            </a:r>
            <a:r>
              <a:rPr lang="en-US" altLang="zh-TW" dirty="0" smtClean="0"/>
              <a:t>, </a:t>
            </a:r>
            <a:r>
              <a:rPr lang="zh-TW" altLang="en-US" dirty="0" smtClean="0"/>
              <a:t>在控制中心接收倉儲管理系統的搬運請求後</a:t>
            </a:r>
            <a:r>
              <a:rPr lang="en-US" altLang="zh-TW" dirty="0" smtClean="0"/>
              <a:t>, </a:t>
            </a:r>
            <a:r>
              <a:rPr lang="zh-TW" altLang="en-US" dirty="0" smtClean="0"/>
              <a:t>依照廠區的配置來驅動硬體設備</a:t>
            </a:r>
            <a:r>
              <a:rPr lang="en-US" altLang="zh-TW" dirty="0" smtClean="0"/>
              <a:t>, </a:t>
            </a:r>
            <a:r>
              <a:rPr lang="zh-TW" altLang="en-US" dirty="0" smtClean="0"/>
              <a:t>扮演居中整合的角色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3B561-04F8-4461-802A-AD56D9A9149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245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系統的運作會先判斷是從哪個庫區來的指令</a:t>
            </a:r>
            <a:r>
              <a:rPr lang="en-US" altLang="zh-TW" dirty="0" smtClean="0"/>
              <a:t>, </a:t>
            </a:r>
            <a:r>
              <a:rPr lang="zh-TW" altLang="en-US" dirty="0" smtClean="0"/>
              <a:t>再依照該庫區硬體設備的配置方式</a:t>
            </a:r>
            <a:r>
              <a:rPr lang="en-US" altLang="zh-TW" dirty="0" smtClean="0"/>
              <a:t>, </a:t>
            </a:r>
            <a:r>
              <a:rPr lang="zh-TW" altLang="en-US" dirty="0" smtClean="0"/>
              <a:t>來驅動設備作動</a:t>
            </a:r>
            <a:r>
              <a:rPr lang="en-US" altLang="zh-TW" dirty="0" smtClean="0"/>
              <a:t>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3B561-04F8-4461-802A-AD56D9A9149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719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最後是系統的特色</a:t>
            </a:r>
            <a:r>
              <a:rPr lang="en-US" altLang="zh-TW" dirty="0" smtClean="0"/>
              <a:t>, </a:t>
            </a:r>
            <a:r>
              <a:rPr lang="zh-TW" altLang="en-US" dirty="0" smtClean="0"/>
              <a:t>做為人員和設備</a:t>
            </a:r>
            <a:r>
              <a:rPr lang="en-US" altLang="zh-TW" dirty="0" smtClean="0"/>
              <a:t>, </a:t>
            </a:r>
            <a:r>
              <a:rPr lang="zh-TW" altLang="en-US" dirty="0" smtClean="0"/>
              <a:t>設備和設備之間溝通的橋樑</a:t>
            </a:r>
            <a:r>
              <a:rPr lang="en-US" altLang="zh-TW" dirty="0" smtClean="0"/>
              <a:t>, </a:t>
            </a:r>
            <a:r>
              <a:rPr lang="zh-TW" altLang="en-US" dirty="0" smtClean="0"/>
              <a:t>以達到人機協作的目標</a:t>
            </a:r>
            <a:r>
              <a:rPr lang="en-US" altLang="zh-TW" dirty="0" smtClean="0"/>
              <a:t>; </a:t>
            </a:r>
            <a:r>
              <a:rPr lang="zh-TW" altLang="en-US" dirty="0" smtClean="0"/>
              <a:t>可以彈性調整庫區設備</a:t>
            </a:r>
            <a:r>
              <a:rPr lang="en-US" altLang="zh-TW" dirty="0" smtClean="0"/>
              <a:t>, </a:t>
            </a:r>
            <a:r>
              <a:rPr lang="zh-TW" altLang="en-US" dirty="0" smtClean="0"/>
              <a:t>當有新設備入廠時</a:t>
            </a:r>
            <a:r>
              <a:rPr lang="en-US" altLang="zh-TW" dirty="0" smtClean="0"/>
              <a:t>, </a:t>
            </a:r>
            <a:r>
              <a:rPr lang="zh-TW" altLang="en-US" dirty="0" smtClean="0"/>
              <a:t>設定好即可上線</a:t>
            </a:r>
            <a:r>
              <a:rPr lang="en-US" altLang="zh-TW" dirty="0" smtClean="0"/>
              <a:t>; </a:t>
            </a:r>
            <a:r>
              <a:rPr lang="zh-TW" altLang="en-US" dirty="0" smtClean="0"/>
              <a:t>提供標準化服務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可以減少開發時間</a:t>
            </a:r>
            <a:r>
              <a:rPr lang="en-US" altLang="zh-TW" dirty="0" smtClean="0"/>
              <a:t>, </a:t>
            </a:r>
            <a:r>
              <a:rPr lang="zh-TW" altLang="en-US" dirty="0" smtClean="0"/>
              <a:t>加速佈署</a:t>
            </a:r>
            <a:r>
              <a:rPr lang="en-US" altLang="zh-TW" dirty="0" smtClean="0"/>
              <a:t>;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3B561-04F8-4461-802A-AD56D9A9149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5866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900"/>
            </a:lvl3pPr>
            <a:lvl4pPr marL="1371430" indent="0" algn="ctr">
              <a:buNone/>
              <a:defRPr sz="1600"/>
            </a:lvl4pPr>
            <a:lvl5pPr marL="1828573" indent="0" algn="ctr">
              <a:buNone/>
              <a:defRPr sz="1600"/>
            </a:lvl5pPr>
            <a:lvl6pPr marL="2285718" indent="0" algn="ctr">
              <a:buNone/>
              <a:defRPr sz="1600"/>
            </a:lvl6pPr>
            <a:lvl7pPr marL="2742858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3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455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553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2" y="365131"/>
            <a:ext cx="2628900" cy="5811839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3" y="365131"/>
            <a:ext cx="7734300" cy="581183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661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900"/>
            </a:lvl3pPr>
            <a:lvl4pPr marL="1371430" indent="0" algn="ctr">
              <a:buNone/>
              <a:defRPr sz="1600"/>
            </a:lvl4pPr>
            <a:lvl5pPr marL="1828573" indent="0" algn="ctr">
              <a:buNone/>
              <a:defRPr sz="1600"/>
            </a:lvl5pPr>
            <a:lvl6pPr marL="2285718" indent="0" algn="ctr">
              <a:buNone/>
              <a:defRPr sz="1600"/>
            </a:lvl6pPr>
            <a:lvl7pPr marL="2742858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3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897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052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8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036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95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43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32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050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32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3" indent="0">
              <a:buNone/>
              <a:defRPr sz="1500"/>
            </a:lvl2pPr>
            <a:lvl3pPr marL="914286" indent="0">
              <a:buNone/>
              <a:defRPr sz="1200"/>
            </a:lvl3pPr>
            <a:lvl4pPr marL="1371430" indent="0">
              <a:buNone/>
              <a:defRPr sz="1100"/>
            </a:lvl4pPr>
            <a:lvl5pPr marL="1828573" indent="0">
              <a:buNone/>
              <a:defRPr sz="1100"/>
            </a:lvl5pPr>
            <a:lvl6pPr marL="2285718" indent="0">
              <a:buNone/>
              <a:defRPr sz="1100"/>
            </a:lvl6pPr>
            <a:lvl7pPr marL="2742858" indent="0">
              <a:buNone/>
              <a:defRPr sz="1100"/>
            </a:lvl7pPr>
            <a:lvl8pPr marL="3200000" indent="0">
              <a:buNone/>
              <a:defRPr sz="1100"/>
            </a:lvl8pPr>
            <a:lvl9pPr marL="3657143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12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276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32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3" indent="0">
              <a:buNone/>
              <a:defRPr sz="1500"/>
            </a:lvl2pPr>
            <a:lvl3pPr marL="914286" indent="0">
              <a:buNone/>
              <a:defRPr sz="1200"/>
            </a:lvl3pPr>
            <a:lvl4pPr marL="1371430" indent="0">
              <a:buNone/>
              <a:defRPr sz="1100"/>
            </a:lvl4pPr>
            <a:lvl5pPr marL="1828573" indent="0">
              <a:buNone/>
              <a:defRPr sz="1100"/>
            </a:lvl5pPr>
            <a:lvl6pPr marL="2285718" indent="0">
              <a:buNone/>
              <a:defRPr sz="1100"/>
            </a:lvl6pPr>
            <a:lvl7pPr marL="2742858" indent="0">
              <a:buNone/>
              <a:defRPr sz="1100"/>
            </a:lvl7pPr>
            <a:lvl8pPr marL="3200000" indent="0">
              <a:buNone/>
              <a:defRPr sz="1100"/>
            </a:lvl8pPr>
            <a:lvl9pPr marL="3657143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855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1876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31"/>
            <a:ext cx="2628900" cy="58118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31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135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527613" y="1052741"/>
            <a:ext cx="5467019" cy="5124227"/>
          </a:xfrm>
        </p:spPr>
        <p:txBody>
          <a:bodyPr/>
          <a:lstStyle>
            <a:lvl1pPr marL="301327" indent="-301327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578634" indent="-289367">
              <a:buClr>
                <a:schemeClr val="accent5"/>
              </a:buClr>
              <a:buFont typeface="Arial"/>
              <a:buChar char="•"/>
              <a:defRPr/>
            </a:lvl2pPr>
            <a:lvl3pPr marL="826742" indent="-206828">
              <a:buClr>
                <a:schemeClr val="accent5"/>
              </a:buClr>
              <a:buFont typeface="Arial"/>
              <a:buChar char="•"/>
              <a:defRPr/>
            </a:lvl3pPr>
            <a:lvl4pPr marL="1033441" indent="-206828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6133985" y="1052741"/>
            <a:ext cx="5467019" cy="5124227"/>
          </a:xfrm>
        </p:spPr>
        <p:txBody>
          <a:bodyPr/>
          <a:lstStyle>
            <a:lvl1pPr marL="284440" indent="-267372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578634" indent="-289367">
              <a:buClr>
                <a:schemeClr val="accent5"/>
              </a:buClr>
              <a:buFont typeface="Arial"/>
              <a:buChar char="•"/>
              <a:defRPr/>
            </a:lvl2pPr>
            <a:lvl3pPr marL="826742" indent="-206828">
              <a:buClr>
                <a:schemeClr val="accent5"/>
              </a:buClr>
              <a:buFont typeface="Arial"/>
              <a:buChar char="•"/>
              <a:defRPr/>
            </a:lvl3pPr>
            <a:lvl4pPr marL="1033441" indent="-206828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11961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527390" y="1052741"/>
            <a:ext cx="11073231" cy="5124227"/>
          </a:xfrm>
          <a:prstGeom prst="rect">
            <a:avLst/>
          </a:prstGeom>
        </p:spPr>
        <p:txBody>
          <a:bodyPr vert="horz" lIns="140016" tIns="70013" rIns="140016" bIns="70013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2734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3304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550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184145" y="987570"/>
            <a:ext cx="6172201" cy="4873625"/>
          </a:xfrm>
        </p:spPr>
        <p:txBody>
          <a:bodyPr/>
          <a:lstStyle>
            <a:lvl1pPr marL="301327" indent="-301327">
              <a:buClr>
                <a:schemeClr val="accent5"/>
              </a:buClr>
              <a:buFont typeface="Arial"/>
              <a:buChar char="•"/>
              <a:tabLst/>
              <a:defRPr sz="3900"/>
            </a:lvl1pPr>
            <a:lvl2pPr marL="578634" indent="-289367">
              <a:buClr>
                <a:schemeClr val="accent5"/>
              </a:buClr>
              <a:buFont typeface="Arial"/>
              <a:buChar char="•"/>
              <a:defRPr sz="3300" baseline="0"/>
            </a:lvl2pPr>
            <a:lvl3pPr marL="826742" indent="-206828">
              <a:buClr>
                <a:schemeClr val="accent5"/>
              </a:buClr>
              <a:buFont typeface="Arial"/>
              <a:buChar char="•"/>
              <a:defRPr sz="2800" baseline="0"/>
            </a:lvl3pPr>
            <a:lvl4pPr marL="1033441" indent="-206828">
              <a:buClr>
                <a:schemeClr val="accent5"/>
              </a:buClr>
              <a:buFont typeface="Arial"/>
              <a:buChar char="•"/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550" y="1556807"/>
            <a:ext cx="4245703" cy="4312196"/>
          </a:xfrm>
        </p:spPr>
        <p:txBody>
          <a:bodyPr/>
          <a:lstStyle>
            <a:lvl1pPr marL="0" indent="0">
              <a:buNone/>
              <a:defRPr sz="2000"/>
            </a:lvl1pPr>
            <a:lvl2pPr marL="524994" indent="0">
              <a:buNone/>
              <a:defRPr sz="1700"/>
            </a:lvl2pPr>
            <a:lvl3pPr marL="1049890" indent="0">
              <a:buNone/>
              <a:defRPr sz="1500"/>
            </a:lvl3pPr>
            <a:lvl4pPr marL="1574819" indent="0">
              <a:buNone/>
              <a:defRPr sz="1200"/>
            </a:lvl4pPr>
            <a:lvl5pPr marL="2099798" indent="0">
              <a:buNone/>
              <a:defRPr sz="1200"/>
            </a:lvl5pPr>
            <a:lvl6pPr marL="2624812" indent="0">
              <a:buNone/>
              <a:defRPr sz="1200"/>
            </a:lvl6pPr>
            <a:lvl7pPr marL="3149669" indent="0">
              <a:buNone/>
              <a:defRPr sz="1200"/>
            </a:lvl7pPr>
            <a:lvl8pPr marL="3674671" indent="0">
              <a:buNone/>
              <a:defRPr sz="1200"/>
            </a:lvl8pPr>
            <a:lvl9pPr marL="4199610" indent="0">
              <a:buNone/>
              <a:defRPr sz="12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0883827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943881" y="987570"/>
            <a:ext cx="6412047" cy="4873625"/>
          </a:xfrm>
        </p:spPr>
        <p:txBody>
          <a:bodyPr>
            <a:normAutofit/>
          </a:bodyPr>
          <a:lstStyle>
            <a:lvl1pPr marL="0" indent="0">
              <a:buNone/>
              <a:defRPr sz="2100" b="0"/>
            </a:lvl1pPr>
            <a:lvl2pPr marL="524994" indent="0">
              <a:buNone/>
              <a:defRPr sz="3300"/>
            </a:lvl2pPr>
            <a:lvl3pPr marL="1049890" indent="0">
              <a:buNone/>
              <a:defRPr sz="2800"/>
            </a:lvl3pPr>
            <a:lvl4pPr marL="1574819" indent="0">
              <a:buNone/>
              <a:defRPr sz="2400"/>
            </a:lvl4pPr>
            <a:lvl5pPr marL="2099798" indent="0">
              <a:buNone/>
              <a:defRPr sz="2400"/>
            </a:lvl5pPr>
            <a:lvl6pPr marL="2624812" indent="0">
              <a:buNone/>
              <a:defRPr sz="2400"/>
            </a:lvl6pPr>
            <a:lvl7pPr marL="3149669" indent="0">
              <a:buNone/>
              <a:defRPr sz="2400"/>
            </a:lvl7pPr>
            <a:lvl8pPr marL="3674671" indent="0">
              <a:buNone/>
              <a:defRPr sz="2400"/>
            </a:lvl8pPr>
            <a:lvl9pPr marL="4199610" indent="0">
              <a:buNone/>
              <a:defRPr sz="24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27550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550" y="1556807"/>
            <a:ext cx="4245703" cy="4312196"/>
          </a:xfrm>
        </p:spPr>
        <p:txBody>
          <a:bodyPr/>
          <a:lstStyle>
            <a:lvl1pPr marL="0" indent="0">
              <a:buNone/>
              <a:defRPr sz="2000"/>
            </a:lvl1pPr>
            <a:lvl2pPr marL="524994" indent="0">
              <a:buNone/>
              <a:defRPr sz="1700"/>
            </a:lvl2pPr>
            <a:lvl3pPr marL="1049890" indent="0">
              <a:buNone/>
              <a:defRPr sz="1500"/>
            </a:lvl3pPr>
            <a:lvl4pPr marL="1574819" indent="0">
              <a:buNone/>
              <a:defRPr sz="1200"/>
            </a:lvl4pPr>
            <a:lvl5pPr marL="2099798" indent="0">
              <a:buNone/>
              <a:defRPr sz="1200"/>
            </a:lvl5pPr>
            <a:lvl6pPr marL="2624812" indent="0">
              <a:buNone/>
              <a:defRPr sz="1200"/>
            </a:lvl6pPr>
            <a:lvl7pPr marL="3149669" indent="0">
              <a:buNone/>
              <a:defRPr sz="1200"/>
            </a:lvl7pPr>
            <a:lvl8pPr marL="3674671" indent="0">
              <a:buNone/>
              <a:defRPr sz="1200"/>
            </a:lvl8pPr>
            <a:lvl9pPr marL="4199610" indent="0">
              <a:buNone/>
              <a:defRPr sz="12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9566910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94731" indent="-277101">
              <a:buFont typeface="Arial"/>
              <a:buChar char="•"/>
              <a:tabLst/>
              <a:defRPr b="1"/>
            </a:lvl1pPr>
            <a:lvl2pPr marL="599822" indent="-299907">
              <a:buFont typeface="Arial"/>
              <a:buChar char="•"/>
              <a:defRPr b="1"/>
            </a:lvl2pPr>
            <a:lvl3pPr marL="856887" indent="-214221">
              <a:buFont typeface="Arial"/>
              <a:buChar char="•"/>
              <a:defRPr b="0" baseline="0"/>
            </a:lvl3pPr>
            <a:lvl4pPr marL="1071108" indent="-214221">
              <a:buFont typeface="Arial"/>
              <a:buChar char="•"/>
              <a:defRPr baseline="0"/>
            </a:lvl4pPr>
            <a:lvl5pPr marL="2448549" indent="-272061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70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527381" y="980729"/>
            <a:ext cx="5467019" cy="5196235"/>
          </a:xfrm>
        </p:spPr>
        <p:txBody>
          <a:bodyPr/>
          <a:lstStyle>
            <a:lvl3pPr marL="856887">
              <a:defRPr/>
            </a:lvl3pPr>
            <a:lvl4pPr marL="1071108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6133593" y="980729"/>
            <a:ext cx="5467019" cy="5196235"/>
          </a:xfrm>
        </p:spPr>
        <p:txBody>
          <a:bodyPr/>
          <a:lstStyle>
            <a:lvl3pPr marL="856887">
              <a:defRPr/>
            </a:lvl3pPr>
            <a:lvl4pPr marL="1071108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77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8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1422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522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94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183729" y="987434"/>
            <a:ext cx="6416895" cy="4873625"/>
          </a:xfrm>
        </p:spPr>
        <p:txBody>
          <a:bodyPr/>
          <a:lstStyle>
            <a:lvl1pPr>
              <a:defRPr sz="3900"/>
            </a:lvl1pPr>
            <a:lvl2pPr>
              <a:defRPr sz="3300" baseline="0"/>
            </a:lvl2pPr>
            <a:lvl3pPr>
              <a:defRPr sz="2800" baseline="0"/>
            </a:lvl3pPr>
            <a:lvl4pPr marL="1071108"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94" y="1556799"/>
            <a:ext cx="4245703" cy="4312196"/>
          </a:xfrm>
        </p:spPr>
        <p:txBody>
          <a:bodyPr/>
          <a:lstStyle>
            <a:lvl1pPr marL="0" indent="0">
              <a:buNone/>
              <a:defRPr sz="1900"/>
            </a:lvl1pPr>
            <a:lvl2pPr marL="544124" indent="0">
              <a:buNone/>
              <a:defRPr sz="1700"/>
            </a:lvl2pPr>
            <a:lvl3pPr marL="1088243" indent="0">
              <a:buNone/>
              <a:defRPr sz="1500"/>
            </a:lvl3pPr>
            <a:lvl4pPr marL="1632370" indent="0">
              <a:buNone/>
              <a:defRPr sz="1200"/>
            </a:lvl4pPr>
            <a:lvl5pPr marL="2176492" indent="0">
              <a:buNone/>
              <a:defRPr sz="1200"/>
            </a:lvl5pPr>
            <a:lvl6pPr marL="2720611" indent="0">
              <a:buNone/>
              <a:defRPr sz="1200"/>
            </a:lvl6pPr>
            <a:lvl7pPr marL="3264734" indent="0">
              <a:buNone/>
              <a:defRPr sz="1200"/>
            </a:lvl7pPr>
            <a:lvl8pPr marL="3808851" indent="0">
              <a:buNone/>
              <a:defRPr sz="1200"/>
            </a:lvl8pPr>
            <a:lvl9pPr marL="4352978" indent="0">
              <a:buNone/>
              <a:defRPr sz="12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3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943879" y="987434"/>
            <a:ext cx="6656740" cy="4873625"/>
          </a:xfrm>
        </p:spPr>
        <p:txBody>
          <a:bodyPr>
            <a:normAutofit/>
          </a:bodyPr>
          <a:lstStyle>
            <a:lvl1pPr marL="0" indent="0">
              <a:buNone/>
              <a:defRPr sz="2100" b="0"/>
            </a:lvl1pPr>
            <a:lvl2pPr marL="544124" indent="0">
              <a:buNone/>
              <a:defRPr sz="3300"/>
            </a:lvl2pPr>
            <a:lvl3pPr marL="1088243" indent="0">
              <a:buNone/>
              <a:defRPr sz="2800"/>
            </a:lvl3pPr>
            <a:lvl4pPr marL="1632370" indent="0">
              <a:buNone/>
              <a:defRPr sz="2400"/>
            </a:lvl4pPr>
            <a:lvl5pPr marL="2176492" indent="0">
              <a:buNone/>
              <a:defRPr sz="2400"/>
            </a:lvl5pPr>
            <a:lvl6pPr marL="2720611" indent="0">
              <a:buNone/>
              <a:defRPr sz="2400"/>
            </a:lvl6pPr>
            <a:lvl7pPr marL="3264734" indent="0">
              <a:buNone/>
              <a:defRPr sz="2400"/>
            </a:lvl7pPr>
            <a:lvl8pPr marL="3808851" indent="0">
              <a:buNone/>
              <a:defRPr sz="2400"/>
            </a:lvl8pPr>
            <a:lvl9pPr marL="4352978" indent="0">
              <a:buNone/>
              <a:defRPr sz="24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27394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94" y="1556799"/>
            <a:ext cx="4245703" cy="4312196"/>
          </a:xfrm>
        </p:spPr>
        <p:txBody>
          <a:bodyPr/>
          <a:lstStyle>
            <a:lvl1pPr marL="0" indent="0">
              <a:buNone/>
              <a:defRPr sz="1900"/>
            </a:lvl1pPr>
            <a:lvl2pPr marL="544124" indent="0">
              <a:buNone/>
              <a:defRPr sz="1700"/>
            </a:lvl2pPr>
            <a:lvl3pPr marL="1088243" indent="0">
              <a:buNone/>
              <a:defRPr sz="1500"/>
            </a:lvl3pPr>
            <a:lvl4pPr marL="1632370" indent="0">
              <a:buNone/>
              <a:defRPr sz="1200"/>
            </a:lvl4pPr>
            <a:lvl5pPr marL="2176492" indent="0">
              <a:buNone/>
              <a:defRPr sz="1200"/>
            </a:lvl5pPr>
            <a:lvl6pPr marL="2720611" indent="0">
              <a:buNone/>
              <a:defRPr sz="1200"/>
            </a:lvl6pPr>
            <a:lvl7pPr marL="3264734" indent="0">
              <a:buNone/>
              <a:defRPr sz="1200"/>
            </a:lvl7pPr>
            <a:lvl8pPr marL="3808851" indent="0">
              <a:buNone/>
              <a:defRPr sz="1200"/>
            </a:lvl8pPr>
            <a:lvl9pPr marL="4352978" indent="0">
              <a:buNone/>
              <a:defRPr sz="12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867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71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1425" y="2862064"/>
            <a:ext cx="10465163" cy="243914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1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40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871532" y="4197089"/>
            <a:ext cx="5088565" cy="211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67"/>
              </a:lnSpc>
              <a:spcBef>
                <a:spcPts val="400"/>
              </a:spcBef>
              <a:buNone/>
              <a:defRPr sz="21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21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21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21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2438403" y="844953"/>
            <a:ext cx="293160" cy="474835"/>
          </a:xfrm>
          <a:prstGeom prst="rect">
            <a:avLst/>
          </a:prstGeom>
          <a:noFill/>
        </p:spPr>
        <p:txBody>
          <a:bodyPr wrap="none" lIns="145096" tIns="72553" rIns="145096" bIns="72553" rtlCol="0">
            <a:spAutoFit/>
          </a:bodyPr>
          <a:lstStyle/>
          <a:p>
            <a:pPr defTabSz="1450993"/>
            <a:endParaRPr kumimoji="1" lang="zh-TW" altLang="en-US" sz="2100" dirty="0">
              <a:solidFill>
                <a:prstClr val="black"/>
              </a:solidFill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871533" y="1892831"/>
            <a:ext cx="7296811" cy="2304256"/>
          </a:xfrm>
        </p:spPr>
        <p:txBody>
          <a:bodyPr anchor="t"/>
          <a:lstStyle>
            <a:lvl1pPr marL="0" marR="0" indent="0" algn="l" defTabSz="10882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10882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871541" y="6365560"/>
            <a:ext cx="3198991" cy="438925"/>
          </a:xfrm>
          <a:prstGeom prst="rect">
            <a:avLst/>
          </a:prstGeom>
        </p:spPr>
        <p:txBody>
          <a:bodyPr wrap="none" lIns="145096" tIns="72553" rIns="145096" bIns="72553">
            <a:spAutoFit/>
          </a:bodyPr>
          <a:lstStyle/>
          <a:p>
            <a:pPr defTabSz="1450993"/>
            <a:r>
              <a:rPr lang="en-US" altLang="zh-TW" sz="19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9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5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109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121904" tIns="60952" rIns="121904" bIns="60952"/>
          <a:lstStyle/>
          <a:p>
            <a:pPr defTabSz="1450993"/>
            <a:fld id="{1843080B-A506-496D-9A77-1EACFDA88A0E}" type="datetimeFigureOut">
              <a:rPr lang="zh-TW" altLang="en-US" sz="2800" smtClean="0">
                <a:solidFill>
                  <a:prstClr val="black"/>
                </a:solidFill>
              </a:rPr>
              <a:pPr defTabSz="1450993"/>
              <a:t>2022/11/14</a:t>
            </a:fld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121904" tIns="60952" rIns="121904" bIns="60952"/>
          <a:lstStyle/>
          <a:p>
            <a:pPr defTabSz="1450993"/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121904" tIns="60952" rIns="121904" bIns="60952"/>
          <a:lstStyle/>
          <a:p>
            <a:pPr defTabSz="1450993"/>
            <a:fld id="{7C4F7253-F09B-42B3-B545-BE6DE791D5A9}" type="slidenum">
              <a:rPr lang="zh-TW" altLang="en-US" sz="2800" smtClean="0">
                <a:solidFill>
                  <a:prstClr val="black"/>
                </a:solidFill>
              </a:rPr>
              <a:pPr defTabSz="1450993"/>
              <a:t>‹#›</a:t>
            </a:fld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7958669" y="6350003"/>
            <a:ext cx="3386667" cy="369332"/>
          </a:xfrm>
          <a:prstGeom prst="rect">
            <a:avLst/>
          </a:prstGeom>
          <a:noFill/>
        </p:spPr>
        <p:txBody>
          <a:bodyPr vert="horz" lIns="121904" tIns="60952" rIns="121904" bIns="60952" rtlCol="0">
            <a:spAutoFit/>
          </a:bodyPr>
          <a:lstStyle/>
          <a:p>
            <a:pPr defTabSz="1450993"/>
            <a:r>
              <a:rPr lang="en-US" altLang="zh-TW" sz="16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38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2" y="400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5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39" y="211061"/>
            <a:ext cx="881743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993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993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993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993"/>
              <a:endParaRPr lang="en-US" sz="2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613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94739" indent="-277108">
              <a:buFont typeface="Arial"/>
              <a:buChar char="•"/>
              <a:tabLst/>
              <a:defRPr b="1"/>
            </a:lvl1pPr>
            <a:lvl2pPr marL="599837" indent="-299915">
              <a:buFont typeface="Arial"/>
              <a:buChar char="•"/>
              <a:defRPr b="1"/>
            </a:lvl2pPr>
            <a:lvl3pPr marL="856908" indent="-214227">
              <a:buFont typeface="Arial"/>
              <a:buChar char="•"/>
              <a:defRPr b="0" baseline="0"/>
            </a:lvl3pPr>
            <a:lvl4pPr marL="1071135" indent="-214227">
              <a:buFont typeface="Arial"/>
              <a:buChar char="•"/>
              <a:defRPr baseline="0"/>
            </a:lvl4pPr>
            <a:lvl5pPr marL="2448611" indent="-272068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573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8240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527381" y="980729"/>
            <a:ext cx="5467019" cy="5196235"/>
          </a:xfrm>
        </p:spPr>
        <p:txBody>
          <a:bodyPr/>
          <a:lstStyle>
            <a:lvl3pPr marL="856908">
              <a:defRPr/>
            </a:lvl3pPr>
            <a:lvl4pPr marL="1071135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6133593" y="980729"/>
            <a:ext cx="5467019" cy="5196235"/>
          </a:xfrm>
        </p:spPr>
        <p:txBody>
          <a:bodyPr/>
          <a:lstStyle>
            <a:lvl3pPr marL="856908">
              <a:defRPr/>
            </a:lvl3pPr>
            <a:lvl4pPr marL="1071135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167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73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93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183727" y="987433"/>
            <a:ext cx="6416895" cy="4873625"/>
          </a:xfrm>
        </p:spPr>
        <p:txBody>
          <a:bodyPr/>
          <a:lstStyle>
            <a:lvl1pPr>
              <a:defRPr sz="3900"/>
            </a:lvl1pPr>
            <a:lvl2pPr>
              <a:defRPr sz="3300" baseline="0"/>
            </a:lvl2pPr>
            <a:lvl3pPr>
              <a:defRPr sz="2800" baseline="0"/>
            </a:lvl3pPr>
            <a:lvl4pPr marL="1071135"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93" y="1556799"/>
            <a:ext cx="4245703" cy="4312196"/>
          </a:xfrm>
        </p:spPr>
        <p:txBody>
          <a:bodyPr/>
          <a:lstStyle>
            <a:lvl1pPr marL="0" indent="0">
              <a:buNone/>
              <a:defRPr sz="1900"/>
            </a:lvl1pPr>
            <a:lvl2pPr marL="544137" indent="0">
              <a:buNone/>
              <a:defRPr sz="1700"/>
            </a:lvl2pPr>
            <a:lvl3pPr marL="1088271" indent="0">
              <a:buNone/>
              <a:defRPr sz="1500"/>
            </a:lvl3pPr>
            <a:lvl4pPr marL="1632410" indent="0">
              <a:buNone/>
              <a:defRPr sz="1200"/>
            </a:lvl4pPr>
            <a:lvl5pPr marL="2176546" indent="0">
              <a:buNone/>
              <a:defRPr sz="1200"/>
            </a:lvl5pPr>
            <a:lvl6pPr marL="2720679" indent="0">
              <a:buNone/>
              <a:defRPr sz="1200"/>
            </a:lvl6pPr>
            <a:lvl7pPr marL="3264816" indent="0">
              <a:buNone/>
              <a:defRPr sz="1200"/>
            </a:lvl7pPr>
            <a:lvl8pPr marL="3808947" indent="0">
              <a:buNone/>
              <a:defRPr sz="1200"/>
            </a:lvl8pPr>
            <a:lvl9pPr marL="4353086" indent="0">
              <a:buNone/>
              <a:defRPr sz="12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213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943879" y="987433"/>
            <a:ext cx="6656740" cy="4873625"/>
          </a:xfrm>
        </p:spPr>
        <p:txBody>
          <a:bodyPr>
            <a:normAutofit/>
          </a:bodyPr>
          <a:lstStyle>
            <a:lvl1pPr marL="0" indent="0">
              <a:buNone/>
              <a:defRPr sz="2100" b="0"/>
            </a:lvl1pPr>
            <a:lvl2pPr marL="544137" indent="0">
              <a:buNone/>
              <a:defRPr sz="3300"/>
            </a:lvl2pPr>
            <a:lvl3pPr marL="1088271" indent="0">
              <a:buNone/>
              <a:defRPr sz="2800"/>
            </a:lvl3pPr>
            <a:lvl4pPr marL="1632410" indent="0">
              <a:buNone/>
              <a:defRPr sz="2400"/>
            </a:lvl4pPr>
            <a:lvl5pPr marL="2176546" indent="0">
              <a:buNone/>
              <a:defRPr sz="2400"/>
            </a:lvl5pPr>
            <a:lvl6pPr marL="2720679" indent="0">
              <a:buNone/>
              <a:defRPr sz="2400"/>
            </a:lvl6pPr>
            <a:lvl7pPr marL="3264816" indent="0">
              <a:buNone/>
              <a:defRPr sz="2400"/>
            </a:lvl7pPr>
            <a:lvl8pPr marL="3808947" indent="0">
              <a:buNone/>
              <a:defRPr sz="2400"/>
            </a:lvl8pPr>
            <a:lvl9pPr marL="4353086" indent="0">
              <a:buNone/>
              <a:defRPr sz="24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27393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93" y="1556799"/>
            <a:ext cx="4245703" cy="4312196"/>
          </a:xfrm>
        </p:spPr>
        <p:txBody>
          <a:bodyPr/>
          <a:lstStyle>
            <a:lvl1pPr marL="0" indent="0">
              <a:buNone/>
              <a:defRPr sz="1900"/>
            </a:lvl1pPr>
            <a:lvl2pPr marL="544137" indent="0">
              <a:buNone/>
              <a:defRPr sz="1700"/>
            </a:lvl2pPr>
            <a:lvl3pPr marL="1088271" indent="0">
              <a:buNone/>
              <a:defRPr sz="1500"/>
            </a:lvl3pPr>
            <a:lvl4pPr marL="1632410" indent="0">
              <a:buNone/>
              <a:defRPr sz="1200"/>
            </a:lvl4pPr>
            <a:lvl5pPr marL="2176546" indent="0">
              <a:buNone/>
              <a:defRPr sz="1200"/>
            </a:lvl5pPr>
            <a:lvl6pPr marL="2720679" indent="0">
              <a:buNone/>
              <a:defRPr sz="1200"/>
            </a:lvl6pPr>
            <a:lvl7pPr marL="3264816" indent="0">
              <a:buNone/>
              <a:defRPr sz="1200"/>
            </a:lvl7pPr>
            <a:lvl8pPr marL="3808947" indent="0">
              <a:buNone/>
              <a:defRPr sz="1200"/>
            </a:lvl8pPr>
            <a:lvl9pPr marL="4353086" indent="0">
              <a:buNone/>
              <a:defRPr sz="12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703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57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1425" y="2862064"/>
            <a:ext cx="10465163" cy="243914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1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7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871532" y="4197089"/>
            <a:ext cx="5088565" cy="211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67"/>
              </a:lnSpc>
              <a:spcBef>
                <a:spcPts val="400"/>
              </a:spcBef>
              <a:buNone/>
              <a:defRPr sz="21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21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21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21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2438403" y="844953"/>
            <a:ext cx="293160" cy="474835"/>
          </a:xfrm>
          <a:prstGeom prst="rect">
            <a:avLst/>
          </a:prstGeom>
          <a:noFill/>
        </p:spPr>
        <p:txBody>
          <a:bodyPr wrap="none" lIns="145100" tIns="72554" rIns="145100" bIns="72554" rtlCol="0">
            <a:spAutoFit/>
          </a:bodyPr>
          <a:lstStyle/>
          <a:p>
            <a:pPr defTabSz="1451029"/>
            <a:endParaRPr kumimoji="1" lang="zh-TW" altLang="en-US" sz="2100" dirty="0">
              <a:solidFill>
                <a:prstClr val="black"/>
              </a:solidFill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871533" y="1892831"/>
            <a:ext cx="7296811" cy="2304256"/>
          </a:xfrm>
        </p:spPr>
        <p:txBody>
          <a:bodyPr anchor="t"/>
          <a:lstStyle>
            <a:lvl1pPr marL="0" marR="0" indent="0" algn="l" defTabSz="1088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1088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871539" y="6365560"/>
            <a:ext cx="3198991" cy="438925"/>
          </a:xfrm>
          <a:prstGeom prst="rect">
            <a:avLst/>
          </a:prstGeom>
        </p:spPr>
        <p:txBody>
          <a:bodyPr wrap="none" lIns="145100" tIns="72554" rIns="145100" bIns="72554">
            <a:spAutoFit/>
          </a:bodyPr>
          <a:lstStyle/>
          <a:p>
            <a:pPr defTabSz="1451029"/>
            <a:r>
              <a:rPr lang="en-US" altLang="zh-TW" b="1" smtClean="0">
                <a:solidFill>
                  <a:srgbClr val="0070C0"/>
                </a:solidFill>
              </a:rPr>
              <a:t>ASE Confidential / Security-C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22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2" y="40048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5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38" y="211061"/>
            <a:ext cx="881743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029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029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029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029"/>
              <a:endParaRPr lang="en-US" sz="28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38" y="6509779"/>
            <a:ext cx="881743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029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029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029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029"/>
              <a:endParaRPr lang="en-US" sz="2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89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1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33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121906" tIns="60953" rIns="121906" bIns="60953"/>
          <a:lstStyle/>
          <a:p>
            <a:pPr defTabSz="1451029"/>
            <a:fld id="{1843080B-A506-496D-9A77-1EACFDA88A0E}" type="datetimeFigureOut">
              <a:rPr lang="zh-TW" altLang="en-US" sz="2800" smtClean="0">
                <a:solidFill>
                  <a:prstClr val="black"/>
                </a:solidFill>
              </a:rPr>
              <a:pPr defTabSz="1451029"/>
              <a:t>2022/11/14</a:t>
            </a:fld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121906" tIns="60953" rIns="121906" bIns="60953"/>
          <a:lstStyle/>
          <a:p>
            <a:pPr defTabSz="1451029"/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121906" tIns="60953" rIns="121906" bIns="60953"/>
          <a:lstStyle/>
          <a:p>
            <a:pPr defTabSz="1451029"/>
            <a:fld id="{7C4F7253-F09B-42B3-B545-BE6DE791D5A9}" type="slidenum">
              <a:rPr lang="zh-TW" altLang="en-US" sz="2800" smtClean="0">
                <a:solidFill>
                  <a:prstClr val="black"/>
                </a:solidFill>
              </a:rPr>
              <a:pPr defTabSz="1451029"/>
              <a:t>‹#›</a:t>
            </a:fld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7958669" y="6350003"/>
            <a:ext cx="3386667" cy="369332"/>
          </a:xfrm>
          <a:prstGeom prst="rect">
            <a:avLst/>
          </a:prstGeom>
          <a:noFill/>
        </p:spPr>
        <p:txBody>
          <a:bodyPr vert="horz" lIns="121906" tIns="60953" rIns="121906" bIns="60953" rtlCol="0">
            <a:spAutoFit/>
          </a:bodyPr>
          <a:lstStyle/>
          <a:p>
            <a:pPr defTabSz="1451029"/>
            <a:r>
              <a:rPr lang="en-US" altLang="zh-TW" sz="16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24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3104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94755" indent="-277121">
              <a:buFont typeface="Arial"/>
              <a:buChar char="•"/>
              <a:tabLst/>
              <a:defRPr b="1"/>
            </a:lvl1pPr>
            <a:lvl2pPr marL="599866" indent="-299931">
              <a:buFont typeface="Arial"/>
              <a:buChar char="•"/>
              <a:defRPr b="1"/>
            </a:lvl2pPr>
            <a:lvl3pPr marL="856951" indent="-214237">
              <a:buFont typeface="Arial"/>
              <a:buChar char="•"/>
              <a:defRPr b="0" baseline="0"/>
            </a:lvl3pPr>
            <a:lvl4pPr marL="1071188" indent="-214237">
              <a:buFont typeface="Arial"/>
              <a:buChar char="•"/>
              <a:defRPr baseline="0"/>
            </a:lvl4pPr>
            <a:lvl5pPr marL="2448733" indent="-272081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120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527381" y="980729"/>
            <a:ext cx="5467019" cy="5196235"/>
          </a:xfrm>
        </p:spPr>
        <p:txBody>
          <a:bodyPr/>
          <a:lstStyle>
            <a:lvl3pPr marL="856951">
              <a:defRPr/>
            </a:lvl3pPr>
            <a:lvl4pPr marL="1071188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6133593" y="980729"/>
            <a:ext cx="5467019" cy="5196235"/>
          </a:xfrm>
        </p:spPr>
        <p:txBody>
          <a:bodyPr/>
          <a:lstStyle>
            <a:lvl3pPr marL="856951">
              <a:defRPr/>
            </a:lvl3pPr>
            <a:lvl4pPr marL="1071188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923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664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90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183725" y="987430"/>
            <a:ext cx="6416895" cy="4873625"/>
          </a:xfrm>
        </p:spPr>
        <p:txBody>
          <a:bodyPr/>
          <a:lstStyle>
            <a:lvl1pPr>
              <a:defRPr sz="3900"/>
            </a:lvl1pPr>
            <a:lvl2pPr>
              <a:defRPr sz="3300" baseline="0"/>
            </a:lvl2pPr>
            <a:lvl3pPr>
              <a:defRPr sz="2800" baseline="0"/>
            </a:lvl3pPr>
            <a:lvl4pPr marL="1071188"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90" y="1556799"/>
            <a:ext cx="4245703" cy="4312196"/>
          </a:xfrm>
        </p:spPr>
        <p:txBody>
          <a:bodyPr/>
          <a:lstStyle>
            <a:lvl1pPr marL="0" indent="0">
              <a:buNone/>
              <a:defRPr sz="1900"/>
            </a:lvl1pPr>
            <a:lvl2pPr marL="544164" indent="0">
              <a:buNone/>
              <a:defRPr sz="1700"/>
            </a:lvl2pPr>
            <a:lvl3pPr marL="1088327" indent="0">
              <a:buNone/>
              <a:defRPr sz="1500"/>
            </a:lvl3pPr>
            <a:lvl4pPr marL="1632490" indent="0">
              <a:buNone/>
              <a:defRPr sz="1200"/>
            </a:lvl4pPr>
            <a:lvl5pPr marL="2176654" indent="0">
              <a:buNone/>
              <a:defRPr sz="1200"/>
            </a:lvl5pPr>
            <a:lvl6pPr marL="2720815" indent="0">
              <a:buNone/>
              <a:defRPr sz="1200"/>
            </a:lvl6pPr>
            <a:lvl7pPr marL="3264978" indent="0">
              <a:buNone/>
              <a:defRPr sz="1200"/>
            </a:lvl7pPr>
            <a:lvl8pPr marL="3809139" indent="0">
              <a:buNone/>
              <a:defRPr sz="1200"/>
            </a:lvl8pPr>
            <a:lvl9pPr marL="4353302" indent="0">
              <a:buNone/>
              <a:defRPr sz="12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579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943879" y="987430"/>
            <a:ext cx="6656740" cy="4873625"/>
          </a:xfrm>
        </p:spPr>
        <p:txBody>
          <a:bodyPr>
            <a:normAutofit/>
          </a:bodyPr>
          <a:lstStyle>
            <a:lvl1pPr marL="0" indent="0">
              <a:buNone/>
              <a:defRPr sz="2100" b="0"/>
            </a:lvl1pPr>
            <a:lvl2pPr marL="544164" indent="0">
              <a:buNone/>
              <a:defRPr sz="3300"/>
            </a:lvl2pPr>
            <a:lvl3pPr marL="1088327" indent="0">
              <a:buNone/>
              <a:defRPr sz="2800"/>
            </a:lvl3pPr>
            <a:lvl4pPr marL="1632490" indent="0">
              <a:buNone/>
              <a:defRPr sz="2400"/>
            </a:lvl4pPr>
            <a:lvl5pPr marL="2176654" indent="0">
              <a:buNone/>
              <a:defRPr sz="2400"/>
            </a:lvl5pPr>
            <a:lvl6pPr marL="2720815" indent="0">
              <a:buNone/>
              <a:defRPr sz="2400"/>
            </a:lvl6pPr>
            <a:lvl7pPr marL="3264978" indent="0">
              <a:buNone/>
              <a:defRPr sz="2400"/>
            </a:lvl7pPr>
            <a:lvl8pPr marL="3809139" indent="0">
              <a:buNone/>
              <a:defRPr sz="2400"/>
            </a:lvl8pPr>
            <a:lvl9pPr marL="4353302" indent="0">
              <a:buNone/>
              <a:defRPr sz="24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27390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90" y="1556799"/>
            <a:ext cx="4245703" cy="4312196"/>
          </a:xfrm>
        </p:spPr>
        <p:txBody>
          <a:bodyPr/>
          <a:lstStyle>
            <a:lvl1pPr marL="0" indent="0">
              <a:buNone/>
              <a:defRPr sz="1900"/>
            </a:lvl1pPr>
            <a:lvl2pPr marL="544164" indent="0">
              <a:buNone/>
              <a:defRPr sz="1700"/>
            </a:lvl2pPr>
            <a:lvl3pPr marL="1088327" indent="0">
              <a:buNone/>
              <a:defRPr sz="1500"/>
            </a:lvl3pPr>
            <a:lvl4pPr marL="1632490" indent="0">
              <a:buNone/>
              <a:defRPr sz="1200"/>
            </a:lvl4pPr>
            <a:lvl5pPr marL="2176654" indent="0">
              <a:buNone/>
              <a:defRPr sz="1200"/>
            </a:lvl5pPr>
            <a:lvl6pPr marL="2720815" indent="0">
              <a:buNone/>
              <a:defRPr sz="1200"/>
            </a:lvl6pPr>
            <a:lvl7pPr marL="3264978" indent="0">
              <a:buNone/>
              <a:defRPr sz="1200"/>
            </a:lvl7pPr>
            <a:lvl8pPr marL="3809139" indent="0">
              <a:buNone/>
              <a:defRPr sz="1200"/>
            </a:lvl8pPr>
            <a:lvl9pPr marL="4353302" indent="0">
              <a:buNone/>
              <a:defRPr sz="12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049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68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1425" y="2862064"/>
            <a:ext cx="10465163" cy="243914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1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0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871532" y="4197089"/>
            <a:ext cx="5088565" cy="211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67"/>
              </a:lnSpc>
              <a:spcBef>
                <a:spcPts val="400"/>
              </a:spcBef>
              <a:buNone/>
              <a:defRPr sz="21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21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21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21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2438403" y="844953"/>
            <a:ext cx="293160" cy="474835"/>
          </a:xfrm>
          <a:prstGeom prst="rect">
            <a:avLst/>
          </a:prstGeom>
          <a:noFill/>
        </p:spPr>
        <p:txBody>
          <a:bodyPr wrap="none" lIns="145108" tIns="72557" rIns="145108" bIns="72557" rtlCol="0">
            <a:spAutoFit/>
          </a:bodyPr>
          <a:lstStyle/>
          <a:p>
            <a:pPr defTabSz="1451101"/>
            <a:endParaRPr kumimoji="1" lang="zh-TW" altLang="en-US" sz="2100" dirty="0">
              <a:solidFill>
                <a:prstClr val="black"/>
              </a:solidFill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871533" y="1892831"/>
            <a:ext cx="7296811" cy="2304256"/>
          </a:xfrm>
        </p:spPr>
        <p:txBody>
          <a:bodyPr anchor="t"/>
          <a:lstStyle>
            <a:lvl1pPr marL="0" marR="0" indent="0" algn="l" defTabSz="10883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10883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871537" y="6365560"/>
            <a:ext cx="3198991" cy="438925"/>
          </a:xfrm>
          <a:prstGeom prst="rect">
            <a:avLst/>
          </a:prstGeom>
        </p:spPr>
        <p:txBody>
          <a:bodyPr wrap="none" lIns="145108" tIns="72557" rIns="145108" bIns="72557">
            <a:spAutoFit/>
          </a:bodyPr>
          <a:lstStyle/>
          <a:p>
            <a:pPr defTabSz="1451101"/>
            <a:r>
              <a:rPr lang="en-US" altLang="zh-TW" b="1" smtClean="0">
                <a:solidFill>
                  <a:srgbClr val="0070C0"/>
                </a:solidFill>
              </a:rPr>
              <a:t>ASE Confidential / Security-C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04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2" y="400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5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35" y="211061"/>
            <a:ext cx="881743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35" y="6509779"/>
            <a:ext cx="881743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159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06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6920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121912" tIns="60956" rIns="121912" bIns="60956"/>
          <a:lstStyle/>
          <a:p>
            <a:pPr defTabSz="1451101"/>
            <a:fld id="{1843080B-A506-496D-9A77-1EACFDA88A0E}" type="datetimeFigureOut">
              <a:rPr lang="zh-TW" altLang="en-US" sz="2800" smtClean="0">
                <a:solidFill>
                  <a:prstClr val="black"/>
                </a:solidFill>
              </a:rPr>
              <a:pPr defTabSz="1451101"/>
              <a:t>2022/11/14</a:t>
            </a:fld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121912" tIns="60956" rIns="121912" bIns="60956"/>
          <a:lstStyle/>
          <a:p>
            <a:pPr defTabSz="1451101"/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121912" tIns="60956" rIns="121912" bIns="60956"/>
          <a:lstStyle/>
          <a:p>
            <a:pPr defTabSz="1451101"/>
            <a:fld id="{7C4F7253-F09B-42B3-B545-BE6DE791D5A9}" type="slidenum">
              <a:rPr lang="zh-TW" altLang="en-US" sz="2800" smtClean="0">
                <a:solidFill>
                  <a:prstClr val="black"/>
                </a:solidFill>
              </a:rPr>
              <a:pPr defTabSz="1451101"/>
              <a:t>‹#›</a:t>
            </a:fld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7958669" y="6350003"/>
            <a:ext cx="3386667" cy="369332"/>
          </a:xfrm>
          <a:prstGeom prst="rect">
            <a:avLst/>
          </a:prstGeom>
          <a:noFill/>
        </p:spPr>
        <p:txBody>
          <a:bodyPr vert="horz" lIns="121912" tIns="60956" rIns="121912" bIns="60956" rtlCol="0">
            <a:spAutoFit/>
          </a:bodyPr>
          <a:lstStyle/>
          <a:p>
            <a:pPr defTabSz="1451101"/>
            <a:r>
              <a:rPr lang="en-US" altLang="zh-TW" sz="16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0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2" y="400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5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35" y="211061"/>
            <a:ext cx="881743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01"/>
              <a:endParaRPr lang="en-US" sz="2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167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94770" indent="-277134">
              <a:buFont typeface="Arial"/>
              <a:buChar char="•"/>
              <a:tabLst/>
              <a:defRPr b="1"/>
            </a:lvl1pPr>
            <a:lvl2pPr marL="599896" indent="-299947">
              <a:buFont typeface="Arial"/>
              <a:buChar char="•"/>
              <a:defRPr b="1"/>
            </a:lvl2pPr>
            <a:lvl3pPr marL="856993" indent="-214248">
              <a:buFont typeface="Arial"/>
              <a:buChar char="•"/>
              <a:defRPr b="0" baseline="0"/>
            </a:lvl3pPr>
            <a:lvl4pPr marL="1071241" indent="-214248">
              <a:buFont typeface="Arial"/>
              <a:buChar char="•"/>
              <a:defRPr baseline="0"/>
            </a:lvl4pPr>
            <a:lvl5pPr marL="2448856" indent="-272095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514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527381" y="980729"/>
            <a:ext cx="5467019" cy="5196235"/>
          </a:xfrm>
        </p:spPr>
        <p:txBody>
          <a:bodyPr/>
          <a:lstStyle>
            <a:lvl3pPr marL="856993">
              <a:defRPr/>
            </a:lvl3pPr>
            <a:lvl4pPr marL="1071241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6133593" y="980729"/>
            <a:ext cx="5467019" cy="5196235"/>
          </a:xfrm>
        </p:spPr>
        <p:txBody>
          <a:bodyPr/>
          <a:lstStyle>
            <a:lvl3pPr marL="856993">
              <a:defRPr/>
            </a:lvl3pPr>
            <a:lvl4pPr marL="1071241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547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583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7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183722" y="987428"/>
            <a:ext cx="6416895" cy="4873625"/>
          </a:xfrm>
        </p:spPr>
        <p:txBody>
          <a:bodyPr/>
          <a:lstStyle>
            <a:lvl1pPr>
              <a:defRPr sz="3900"/>
            </a:lvl1pPr>
            <a:lvl2pPr>
              <a:defRPr sz="3300" baseline="0"/>
            </a:lvl2pPr>
            <a:lvl3pPr>
              <a:defRPr sz="2800" baseline="0"/>
            </a:lvl3pPr>
            <a:lvl4pPr marL="1071241"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87" y="1556797"/>
            <a:ext cx="4245703" cy="4312196"/>
          </a:xfrm>
        </p:spPr>
        <p:txBody>
          <a:bodyPr/>
          <a:lstStyle>
            <a:lvl1pPr marL="0" indent="0">
              <a:buNone/>
              <a:defRPr sz="1900"/>
            </a:lvl1pPr>
            <a:lvl2pPr marL="544190" indent="0">
              <a:buNone/>
              <a:defRPr sz="1700"/>
            </a:lvl2pPr>
            <a:lvl3pPr marL="1088381" indent="0">
              <a:buNone/>
              <a:defRPr sz="1500"/>
            </a:lvl3pPr>
            <a:lvl4pPr marL="1632571" indent="0">
              <a:buNone/>
              <a:defRPr sz="1200"/>
            </a:lvl4pPr>
            <a:lvl5pPr marL="2176762" indent="0">
              <a:buNone/>
              <a:defRPr sz="1200"/>
            </a:lvl5pPr>
            <a:lvl6pPr marL="2720951" indent="0">
              <a:buNone/>
              <a:defRPr sz="1200"/>
            </a:lvl6pPr>
            <a:lvl7pPr marL="3265141" indent="0">
              <a:buNone/>
              <a:defRPr sz="1200"/>
            </a:lvl7pPr>
            <a:lvl8pPr marL="3809331" indent="0">
              <a:buNone/>
              <a:defRPr sz="1200"/>
            </a:lvl8pPr>
            <a:lvl9pPr marL="4353520" indent="0">
              <a:buNone/>
              <a:defRPr sz="12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59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943877" y="987428"/>
            <a:ext cx="6656740" cy="4873625"/>
          </a:xfrm>
        </p:spPr>
        <p:txBody>
          <a:bodyPr>
            <a:normAutofit/>
          </a:bodyPr>
          <a:lstStyle>
            <a:lvl1pPr marL="0" indent="0">
              <a:buNone/>
              <a:defRPr sz="2100" b="0"/>
            </a:lvl1pPr>
            <a:lvl2pPr marL="544190" indent="0">
              <a:buNone/>
              <a:defRPr sz="3300"/>
            </a:lvl2pPr>
            <a:lvl3pPr marL="1088381" indent="0">
              <a:buNone/>
              <a:defRPr sz="2800"/>
            </a:lvl3pPr>
            <a:lvl4pPr marL="1632571" indent="0">
              <a:buNone/>
              <a:defRPr sz="2400"/>
            </a:lvl4pPr>
            <a:lvl5pPr marL="2176762" indent="0">
              <a:buNone/>
              <a:defRPr sz="2400"/>
            </a:lvl5pPr>
            <a:lvl6pPr marL="2720951" indent="0">
              <a:buNone/>
              <a:defRPr sz="2400"/>
            </a:lvl6pPr>
            <a:lvl7pPr marL="3265141" indent="0">
              <a:buNone/>
              <a:defRPr sz="2400"/>
            </a:lvl7pPr>
            <a:lvl8pPr marL="3809331" indent="0">
              <a:buNone/>
              <a:defRPr sz="2400"/>
            </a:lvl8pPr>
            <a:lvl9pPr marL="4353520" indent="0">
              <a:buNone/>
              <a:defRPr sz="24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27387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87" y="1556797"/>
            <a:ext cx="4245703" cy="4312196"/>
          </a:xfrm>
        </p:spPr>
        <p:txBody>
          <a:bodyPr/>
          <a:lstStyle>
            <a:lvl1pPr marL="0" indent="0">
              <a:buNone/>
              <a:defRPr sz="1900"/>
            </a:lvl1pPr>
            <a:lvl2pPr marL="544190" indent="0">
              <a:buNone/>
              <a:defRPr sz="1700"/>
            </a:lvl2pPr>
            <a:lvl3pPr marL="1088381" indent="0">
              <a:buNone/>
              <a:defRPr sz="1500"/>
            </a:lvl3pPr>
            <a:lvl4pPr marL="1632571" indent="0">
              <a:buNone/>
              <a:defRPr sz="1200"/>
            </a:lvl4pPr>
            <a:lvl5pPr marL="2176762" indent="0">
              <a:buNone/>
              <a:defRPr sz="1200"/>
            </a:lvl5pPr>
            <a:lvl6pPr marL="2720951" indent="0">
              <a:buNone/>
              <a:defRPr sz="1200"/>
            </a:lvl6pPr>
            <a:lvl7pPr marL="3265141" indent="0">
              <a:buNone/>
              <a:defRPr sz="1200"/>
            </a:lvl7pPr>
            <a:lvl8pPr marL="3809331" indent="0">
              <a:buNone/>
              <a:defRPr sz="1200"/>
            </a:lvl8pPr>
            <a:lvl9pPr marL="4353520" indent="0">
              <a:buNone/>
              <a:defRPr sz="12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855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03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1425" y="2862064"/>
            <a:ext cx="10465163" cy="243914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1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2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871532" y="4197087"/>
            <a:ext cx="5088565" cy="211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67"/>
              </a:lnSpc>
              <a:spcBef>
                <a:spcPts val="400"/>
              </a:spcBef>
              <a:buNone/>
              <a:defRPr sz="21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21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21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21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100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2438403" y="844952"/>
            <a:ext cx="293160" cy="474835"/>
          </a:xfrm>
          <a:prstGeom prst="rect">
            <a:avLst/>
          </a:prstGeom>
          <a:noFill/>
        </p:spPr>
        <p:txBody>
          <a:bodyPr wrap="none" lIns="145116" tIns="72560" rIns="145116" bIns="72560" rtlCol="0">
            <a:spAutoFit/>
          </a:bodyPr>
          <a:lstStyle/>
          <a:p>
            <a:pPr defTabSz="1451173"/>
            <a:endParaRPr kumimoji="1" lang="zh-TW" altLang="en-US" sz="2100" dirty="0">
              <a:solidFill>
                <a:prstClr val="black"/>
              </a:solidFill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871532" y="1892831"/>
            <a:ext cx="7296811" cy="2304256"/>
          </a:xfrm>
        </p:spPr>
        <p:txBody>
          <a:bodyPr anchor="t"/>
          <a:lstStyle>
            <a:lvl1pPr marL="0" marR="0" indent="0" algn="l" defTabSz="1088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1088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871535" y="6365559"/>
            <a:ext cx="3198990" cy="438925"/>
          </a:xfrm>
          <a:prstGeom prst="rect">
            <a:avLst/>
          </a:prstGeom>
        </p:spPr>
        <p:txBody>
          <a:bodyPr wrap="none" lIns="145116" tIns="72560" rIns="145116" bIns="72560">
            <a:spAutoFit/>
          </a:bodyPr>
          <a:lstStyle/>
          <a:p>
            <a:pPr defTabSz="1451173"/>
            <a:r>
              <a:rPr lang="en-US" altLang="zh-TW" b="1" smtClean="0">
                <a:solidFill>
                  <a:srgbClr val="0070C0"/>
                </a:solidFill>
              </a:rPr>
              <a:t>ASE Confidential / Security-C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51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6637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72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451173"/>
            <a:fld id="{1843080B-A506-496D-9A77-1EACFDA88A0E}" type="datetimeFigureOut">
              <a:rPr lang="zh-TW" altLang="en-US" sz="2800" smtClean="0">
                <a:solidFill>
                  <a:prstClr val="black"/>
                </a:solidFill>
              </a:rPr>
              <a:pPr defTabSz="1451173"/>
              <a:t>2022/11/14</a:t>
            </a:fld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451173"/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451173"/>
            <a:fld id="{7C4F7253-F09B-42B3-B545-BE6DE791D5A9}" type="slidenum">
              <a:rPr lang="zh-TW" altLang="en-US" sz="2800" smtClean="0">
                <a:solidFill>
                  <a:prstClr val="black"/>
                </a:solidFill>
              </a:rPr>
              <a:pPr defTabSz="1451173"/>
              <a:t>‹#›</a:t>
            </a:fld>
            <a:endParaRPr lang="zh-TW" altLang="en-US" sz="2800">
              <a:solidFill>
                <a:prstClr val="black"/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7958667" y="6350003"/>
            <a:ext cx="3386667" cy="369332"/>
          </a:xfrm>
          <a:prstGeom prst="rect">
            <a:avLst/>
          </a:prstGeom>
          <a:noFill/>
        </p:spPr>
        <p:txBody>
          <a:bodyPr vert="horz" lIns="121917" tIns="60958" rIns="121917" bIns="60958" rtlCol="0">
            <a:spAutoFit/>
          </a:bodyPr>
          <a:lstStyle/>
          <a:p>
            <a:pPr defTabSz="1451173"/>
            <a:r>
              <a:rPr lang="en-US" altLang="zh-TW" sz="16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00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40047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5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33" y="211061"/>
            <a:ext cx="881743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73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73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73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1173"/>
              <a:endParaRPr lang="en-US" sz="2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563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527381" y="1052737"/>
            <a:ext cx="5467019" cy="5124227"/>
          </a:xfrm>
        </p:spPr>
        <p:txBody>
          <a:bodyPr/>
          <a:lstStyle>
            <a:lvl1pPr marL="312406" indent="-312406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599896" indent="-299947">
              <a:buClr>
                <a:schemeClr val="accent5"/>
              </a:buClr>
              <a:buFont typeface="Arial"/>
              <a:buChar char="•"/>
              <a:defRPr/>
            </a:lvl2pPr>
            <a:lvl3pPr marL="856993" indent="-214248">
              <a:buClr>
                <a:schemeClr val="accent5"/>
              </a:buClr>
              <a:buFont typeface="Arial"/>
              <a:buChar char="•"/>
              <a:defRPr/>
            </a:lvl3pPr>
            <a:lvl4pPr marL="1071241" indent="-214248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6133593" y="1052737"/>
            <a:ext cx="5467019" cy="5124227"/>
          </a:xfrm>
        </p:spPr>
        <p:txBody>
          <a:bodyPr/>
          <a:lstStyle>
            <a:lvl1pPr marL="294770" indent="-277134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599896" indent="-299947">
              <a:buClr>
                <a:schemeClr val="accent5"/>
              </a:buClr>
              <a:buFont typeface="Arial"/>
              <a:buChar char="•"/>
              <a:defRPr/>
            </a:lvl2pPr>
            <a:lvl3pPr marL="856993" indent="-214248">
              <a:buClr>
                <a:schemeClr val="accent5"/>
              </a:buClr>
              <a:buFont typeface="Arial"/>
              <a:buChar char="•"/>
              <a:defRPr/>
            </a:lvl3pPr>
            <a:lvl4pPr marL="1071241" indent="-214248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58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527385" y="1052737"/>
            <a:ext cx="11073231" cy="5124227"/>
          </a:xfrm>
          <a:prstGeom prst="rect">
            <a:avLst/>
          </a:prstGeom>
        </p:spPr>
        <p:txBody>
          <a:bodyPr vert="horz" lIns="145116" tIns="72560" rIns="145116" bIns="72560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006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72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7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183722" y="987428"/>
            <a:ext cx="6172201" cy="4873625"/>
          </a:xfrm>
        </p:spPr>
        <p:txBody>
          <a:bodyPr/>
          <a:lstStyle>
            <a:lvl1pPr marL="312406" indent="-312406">
              <a:buClr>
                <a:schemeClr val="accent5"/>
              </a:buClr>
              <a:buFont typeface="Arial"/>
              <a:buChar char="•"/>
              <a:tabLst/>
              <a:defRPr sz="3900"/>
            </a:lvl1pPr>
            <a:lvl2pPr marL="599896" indent="-299947">
              <a:buClr>
                <a:schemeClr val="accent5"/>
              </a:buClr>
              <a:buFont typeface="Arial"/>
              <a:buChar char="•"/>
              <a:defRPr sz="3300" baseline="0"/>
            </a:lvl2pPr>
            <a:lvl3pPr marL="856993" indent="-214248">
              <a:buClr>
                <a:schemeClr val="accent5"/>
              </a:buClr>
              <a:buFont typeface="Arial"/>
              <a:buChar char="•"/>
              <a:defRPr sz="2800" baseline="0"/>
            </a:lvl3pPr>
            <a:lvl4pPr marL="1071241" indent="-214248">
              <a:buClr>
                <a:schemeClr val="accent5"/>
              </a:buClr>
              <a:buFont typeface="Arial"/>
              <a:buChar char="•"/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87" y="1556797"/>
            <a:ext cx="4245703" cy="4312196"/>
          </a:xfrm>
        </p:spPr>
        <p:txBody>
          <a:bodyPr/>
          <a:lstStyle>
            <a:lvl1pPr marL="0" indent="0">
              <a:buNone/>
              <a:defRPr sz="1900"/>
            </a:lvl1pPr>
            <a:lvl2pPr marL="544190" indent="0">
              <a:buNone/>
              <a:defRPr sz="1700"/>
            </a:lvl2pPr>
            <a:lvl3pPr marL="1088381" indent="0">
              <a:buNone/>
              <a:defRPr sz="1500"/>
            </a:lvl3pPr>
            <a:lvl4pPr marL="1632571" indent="0">
              <a:buNone/>
              <a:defRPr sz="1200"/>
            </a:lvl4pPr>
            <a:lvl5pPr marL="2176762" indent="0">
              <a:buNone/>
              <a:defRPr sz="1200"/>
            </a:lvl5pPr>
            <a:lvl6pPr marL="2720951" indent="0">
              <a:buNone/>
              <a:defRPr sz="1200"/>
            </a:lvl6pPr>
            <a:lvl7pPr marL="3265141" indent="0">
              <a:buNone/>
              <a:defRPr sz="1200"/>
            </a:lvl7pPr>
            <a:lvl8pPr marL="3809331" indent="0">
              <a:buNone/>
              <a:defRPr sz="1200"/>
            </a:lvl8pPr>
            <a:lvl9pPr marL="4353520" indent="0">
              <a:buNone/>
              <a:defRPr sz="12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80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943877" y="987428"/>
            <a:ext cx="6412047" cy="4873625"/>
          </a:xfrm>
        </p:spPr>
        <p:txBody>
          <a:bodyPr>
            <a:normAutofit/>
          </a:bodyPr>
          <a:lstStyle>
            <a:lvl1pPr marL="0" indent="0">
              <a:buNone/>
              <a:defRPr sz="2100" b="0"/>
            </a:lvl1pPr>
            <a:lvl2pPr marL="544190" indent="0">
              <a:buNone/>
              <a:defRPr sz="3300"/>
            </a:lvl2pPr>
            <a:lvl3pPr marL="1088381" indent="0">
              <a:buNone/>
              <a:defRPr sz="2800"/>
            </a:lvl3pPr>
            <a:lvl4pPr marL="1632571" indent="0">
              <a:buNone/>
              <a:defRPr sz="2400"/>
            </a:lvl4pPr>
            <a:lvl5pPr marL="2176762" indent="0">
              <a:buNone/>
              <a:defRPr sz="2400"/>
            </a:lvl5pPr>
            <a:lvl6pPr marL="2720951" indent="0">
              <a:buNone/>
              <a:defRPr sz="2400"/>
            </a:lvl6pPr>
            <a:lvl7pPr marL="3265141" indent="0">
              <a:buNone/>
              <a:defRPr sz="2400"/>
            </a:lvl7pPr>
            <a:lvl8pPr marL="3809331" indent="0">
              <a:buNone/>
              <a:defRPr sz="2400"/>
            </a:lvl8pPr>
            <a:lvl9pPr marL="4353520" indent="0">
              <a:buNone/>
              <a:defRPr sz="24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27387" y="332656"/>
            <a:ext cx="4245703" cy="1152128"/>
          </a:xfrm>
        </p:spPr>
        <p:txBody>
          <a:bodyPr anchor="b"/>
          <a:lstStyle>
            <a:lvl1pPr>
              <a:defRPr sz="51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87" y="1556797"/>
            <a:ext cx="4245703" cy="4312196"/>
          </a:xfrm>
        </p:spPr>
        <p:txBody>
          <a:bodyPr/>
          <a:lstStyle>
            <a:lvl1pPr marL="0" indent="0">
              <a:buNone/>
              <a:defRPr sz="1900"/>
            </a:lvl1pPr>
            <a:lvl2pPr marL="544190" indent="0">
              <a:buNone/>
              <a:defRPr sz="1700"/>
            </a:lvl2pPr>
            <a:lvl3pPr marL="1088381" indent="0">
              <a:buNone/>
              <a:defRPr sz="1500"/>
            </a:lvl3pPr>
            <a:lvl4pPr marL="1632571" indent="0">
              <a:buNone/>
              <a:defRPr sz="1200"/>
            </a:lvl4pPr>
            <a:lvl5pPr marL="2176762" indent="0">
              <a:buNone/>
              <a:defRPr sz="1200"/>
            </a:lvl5pPr>
            <a:lvl6pPr marL="2720951" indent="0">
              <a:buNone/>
              <a:defRPr sz="1200"/>
            </a:lvl6pPr>
            <a:lvl7pPr marL="3265141" indent="0">
              <a:buNone/>
              <a:defRPr sz="1200"/>
            </a:lvl7pPr>
            <a:lvl8pPr marL="3809331" indent="0">
              <a:buNone/>
              <a:defRPr sz="1200"/>
            </a:lvl8pPr>
            <a:lvl9pPr marL="4353520" indent="0">
              <a:buNone/>
              <a:defRPr sz="12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71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07986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55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32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3" indent="0">
              <a:buNone/>
              <a:defRPr sz="1500"/>
            </a:lvl2pPr>
            <a:lvl3pPr marL="914286" indent="0">
              <a:buNone/>
              <a:defRPr sz="1200"/>
            </a:lvl3pPr>
            <a:lvl4pPr marL="1371430" indent="0">
              <a:buNone/>
              <a:defRPr sz="1100"/>
            </a:lvl4pPr>
            <a:lvl5pPr marL="1828573" indent="0">
              <a:buNone/>
              <a:defRPr sz="1100"/>
            </a:lvl5pPr>
            <a:lvl6pPr marL="2285718" indent="0">
              <a:buNone/>
              <a:defRPr sz="1100"/>
            </a:lvl6pPr>
            <a:lvl7pPr marL="2742858" indent="0">
              <a:buNone/>
              <a:defRPr sz="1100"/>
            </a:lvl7pPr>
            <a:lvl8pPr marL="3200000" indent="0">
              <a:buNone/>
              <a:defRPr sz="1100"/>
            </a:lvl8pPr>
            <a:lvl9pPr marL="3657143" indent="0">
              <a:buNone/>
              <a:defRPr sz="11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8738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2411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470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94121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0498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0781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64918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12337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76078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980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32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3" indent="0">
              <a:buNone/>
              <a:defRPr sz="1500"/>
            </a:lvl2pPr>
            <a:lvl3pPr marL="914286" indent="0">
              <a:buNone/>
              <a:defRPr sz="1200"/>
            </a:lvl3pPr>
            <a:lvl4pPr marL="1371430" indent="0">
              <a:buNone/>
              <a:defRPr sz="1100"/>
            </a:lvl4pPr>
            <a:lvl5pPr marL="1828573" indent="0">
              <a:buNone/>
              <a:defRPr sz="1100"/>
            </a:lvl5pPr>
            <a:lvl6pPr marL="2285718" indent="0">
              <a:buNone/>
              <a:defRPr sz="1100"/>
            </a:lvl6pPr>
            <a:lvl7pPr marL="2742858" indent="0">
              <a:buNone/>
              <a:defRPr sz="1100"/>
            </a:lvl7pPr>
            <a:lvl8pPr marL="3200000" indent="0">
              <a:buNone/>
              <a:defRPr sz="1100"/>
            </a:lvl8pPr>
            <a:lvl9pPr marL="3657143" indent="0">
              <a:buNone/>
              <a:defRPr sz="11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25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4.jp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image" Target="../media/image5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75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77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76.xml"/><Relationship Id="rId9" Type="http://schemas.openxmlformats.org/officeDocument/2006/relationships/image" Target="../media/image10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0" tIns="45718" rIns="91430" bIns="45718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0" tIns="45718" rIns="91430" bIns="45718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7B2B6-581F-4C8D-B9F4-8A0EFF7AE4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21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28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3" indent="-228573" algn="l" defTabSz="91428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0" tIns="45718" rIns="91430" bIns="4571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0" tIns="45718" rIns="91430" bIns="4571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Security-B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688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28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3" indent="-228573" algn="l" defTabSz="91428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390" y="365317"/>
            <a:ext cx="11073231" cy="543595"/>
          </a:xfrm>
          <a:prstGeom prst="rect">
            <a:avLst/>
          </a:prstGeom>
        </p:spPr>
        <p:txBody>
          <a:bodyPr vert="horz" lIns="140016" tIns="70013" rIns="140016" bIns="70013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7390" y="1052741"/>
            <a:ext cx="11073231" cy="5124227"/>
          </a:xfrm>
          <a:prstGeom prst="rect">
            <a:avLst/>
          </a:prstGeom>
        </p:spPr>
        <p:txBody>
          <a:bodyPr vert="horz" lIns="140016" tIns="70013" rIns="140016" bIns="70013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216585" y="6177586"/>
            <a:ext cx="816091" cy="845727"/>
          </a:xfrm>
          <a:prstGeom prst="rect">
            <a:avLst/>
          </a:prstGeom>
        </p:spPr>
        <p:txBody>
          <a:bodyPr vert="horz" lIns="105084" tIns="52543" rIns="105084" bIns="52543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1200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500">
                <a:solidFill>
                  <a:srgbClr val="D2D3D4"/>
                </a:solidFill>
              </a:rPr>
              <a:t> </a:t>
            </a:r>
            <a:endParaRPr lang="zh-TW" altLang="en-US" sz="150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12436" y="6269180"/>
            <a:ext cx="2731349" cy="387632"/>
          </a:xfrm>
          <a:prstGeom prst="rect">
            <a:avLst/>
          </a:prstGeom>
        </p:spPr>
        <p:txBody>
          <a:bodyPr wrap="none" lIns="140016" tIns="70013" rIns="140016" bIns="70013">
            <a:spAutoFit/>
          </a:bodyPr>
          <a:lstStyle/>
          <a:p>
            <a:pPr defTabSz="1399840"/>
            <a:r>
              <a:rPr lang="en-US" altLang="zh-TW" sz="16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60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8"/>
          <a:stretch/>
        </p:blipFill>
        <p:spPr>
          <a:xfrm>
            <a:off x="0" y="0"/>
            <a:ext cx="12192000" cy="63093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/>
        </p:nvSpPr>
        <p:spPr>
          <a:xfrm>
            <a:off x="-11483" y="2051"/>
            <a:ext cx="12192000" cy="6309320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0479" tIns="70316" rIns="140479" bIns="70316" rtlCol="0" anchor="ctr"/>
          <a:lstStyle/>
          <a:p>
            <a:pPr algn="ctr" defTabSz="1399840"/>
            <a:endParaRPr lang="zh-TW" altLang="en-US" sz="15200" b="1">
              <a:solidFill>
                <a:prstClr val="white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559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049890" rtl="0" eaLnBrk="1" latinLnBrk="0" hangingPunct="1">
        <a:lnSpc>
          <a:spcPct val="90000"/>
        </a:lnSpc>
        <a:spcBef>
          <a:spcPct val="0"/>
        </a:spcBef>
        <a:buNone/>
        <a:defRPr sz="51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62483" indent="-262483" algn="l" defTabSz="1049890" rtl="0" eaLnBrk="1" latinLnBrk="0" hangingPunct="1">
        <a:lnSpc>
          <a:spcPct val="90000"/>
        </a:lnSpc>
        <a:spcBef>
          <a:spcPts val="951"/>
        </a:spcBef>
        <a:buClr>
          <a:schemeClr val="accent5"/>
        </a:buClr>
        <a:buFont typeface="Arial" charset="0"/>
        <a:buChar char="•"/>
        <a:defRPr sz="3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566956" indent="-262483" algn="l" defTabSz="1049890" rtl="0" eaLnBrk="1" latinLnBrk="0" hangingPunct="1">
        <a:lnSpc>
          <a:spcPct val="90000"/>
        </a:lnSpc>
        <a:spcBef>
          <a:spcPts val="951"/>
        </a:spcBef>
        <a:buClr>
          <a:schemeClr val="accent5"/>
        </a:buClr>
        <a:buFont typeface="Arial" charset="0"/>
        <a:buChar char="•"/>
        <a:defRPr sz="31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816497" indent="-262483" algn="l" defTabSz="1049890" rtl="0" eaLnBrk="1" latinLnBrk="0" hangingPunct="1">
        <a:lnSpc>
          <a:spcPct val="90000"/>
        </a:lnSpc>
        <a:spcBef>
          <a:spcPts val="951"/>
        </a:spcBef>
        <a:buClr>
          <a:schemeClr val="accent5"/>
        </a:buClr>
        <a:buFont typeface="Arial" charset="0"/>
        <a:buChar char="•"/>
        <a:defRPr sz="25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1065796" indent="-262483" algn="l" defTabSz="1049890" rtl="0" eaLnBrk="1" latinLnBrk="0" hangingPunct="1">
        <a:lnSpc>
          <a:spcPct val="90000"/>
        </a:lnSpc>
        <a:spcBef>
          <a:spcPts val="951"/>
        </a:spcBef>
        <a:buClr>
          <a:schemeClr val="accent5"/>
        </a:buClr>
        <a:buFont typeface="Arial" charset="0"/>
        <a:buChar char="•"/>
        <a:defRPr sz="21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2362272" indent="-262483" algn="l" defTabSz="1049890" rtl="0" eaLnBrk="1" latinLnBrk="0" hangingPunct="1">
        <a:lnSpc>
          <a:spcPct val="90000"/>
        </a:lnSpc>
        <a:spcBef>
          <a:spcPts val="593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887192" indent="-262483" algn="l" defTabSz="1049890" rtl="0" eaLnBrk="1" latinLnBrk="0" hangingPunct="1">
        <a:lnSpc>
          <a:spcPct val="90000"/>
        </a:lnSpc>
        <a:spcBef>
          <a:spcPts val="593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412187" indent="-262483" algn="l" defTabSz="1049890" rtl="0" eaLnBrk="1" latinLnBrk="0" hangingPunct="1">
        <a:lnSpc>
          <a:spcPct val="90000"/>
        </a:lnSpc>
        <a:spcBef>
          <a:spcPts val="593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937156" indent="-262483" algn="l" defTabSz="1049890" rtl="0" eaLnBrk="1" latinLnBrk="0" hangingPunct="1">
        <a:lnSpc>
          <a:spcPct val="90000"/>
        </a:lnSpc>
        <a:spcBef>
          <a:spcPts val="593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462092" indent="-262483" algn="l" defTabSz="1049890" rtl="0" eaLnBrk="1" latinLnBrk="0" hangingPunct="1">
        <a:lnSpc>
          <a:spcPct val="90000"/>
        </a:lnSpc>
        <a:spcBef>
          <a:spcPts val="593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498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4994" algn="l" defTabSz="10498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890" algn="l" defTabSz="10498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74819" algn="l" defTabSz="10498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99798" algn="l" defTabSz="10498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24812" algn="l" defTabSz="10498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49669" algn="l" defTabSz="10498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74671" algn="l" defTabSz="10498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99610" algn="l" defTabSz="10498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391" y="365125"/>
            <a:ext cx="11073231" cy="543595"/>
          </a:xfrm>
          <a:prstGeom prst="rect">
            <a:avLst/>
          </a:prstGeom>
        </p:spPr>
        <p:txBody>
          <a:bodyPr vert="horz" lIns="145096" tIns="72553" rIns="145096" bIns="72553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7391" y="1052737"/>
            <a:ext cx="11073231" cy="5124227"/>
          </a:xfrm>
          <a:prstGeom prst="rect">
            <a:avLst/>
          </a:prstGeom>
        </p:spPr>
        <p:txBody>
          <a:bodyPr vert="horz" lIns="145096" tIns="72553" rIns="145096" bIns="72553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11168564" y="6185979"/>
            <a:ext cx="864096" cy="836712"/>
          </a:xfrm>
          <a:prstGeom prst="rect">
            <a:avLst/>
          </a:prstGeom>
        </p:spPr>
        <p:txBody>
          <a:bodyPr vert="horz" lIns="108825" tIns="54412" rIns="108825" bIns="54412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1100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zh-TW" sz="1500" dirty="0">
                <a:solidFill>
                  <a:srgbClr val="D2D3D4"/>
                </a:solidFill>
              </a:rPr>
              <a:t> </a:t>
            </a:r>
            <a:endParaRPr lang="zh-TW" altLang="en-US" sz="1500" dirty="0">
              <a:solidFill>
                <a:srgbClr val="D2D3D4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8912313" y="6269068"/>
            <a:ext cx="2741608" cy="392761"/>
          </a:xfrm>
          <a:prstGeom prst="rect">
            <a:avLst/>
          </a:prstGeom>
        </p:spPr>
        <p:txBody>
          <a:bodyPr wrap="none" lIns="145096" tIns="72553" rIns="145096" bIns="72553">
            <a:spAutoFit/>
          </a:bodyPr>
          <a:lstStyle/>
          <a:p>
            <a:pPr defTabSz="1450993"/>
            <a:r>
              <a:rPr lang="en-US" altLang="zh-TW" sz="16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pic>
        <p:nvPicPr>
          <p:cNvPr id="10" name="图片 65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 contrast="2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6" r="19383"/>
          <a:stretch/>
        </p:blipFill>
        <p:spPr>
          <a:xfrm>
            <a:off x="10" y="1"/>
            <a:ext cx="12219457" cy="626905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219456" cy="62992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84" tIns="51943" rIns="103884" bIns="51943" rtlCol="0" anchor="ctr"/>
          <a:lstStyle/>
          <a:p>
            <a:pPr algn="ctr" defTabSz="1450993"/>
            <a:endParaRPr lang="zh-TW" altLang="en-US" sz="2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21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  <p:sldLayoutId id="2147483689" r:id="rId10"/>
    <p:sldLayoutId id="2147483690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1088243" rtl="0" eaLnBrk="1" latinLnBrk="0" hangingPunct="1">
        <a:lnSpc>
          <a:spcPct val="90000"/>
        </a:lnSpc>
        <a:spcBef>
          <a:spcPct val="0"/>
        </a:spcBef>
        <a:buNone/>
        <a:defRPr sz="51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94731" indent="-277101" algn="l" defTabSz="1088243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tabLst/>
        <a:defRPr sz="3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599822" indent="-299907" algn="l" defTabSz="1088243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32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856887" indent="-214221" algn="l" defTabSz="1088243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25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1071108" indent="-214221" algn="l" defTabSz="1088243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21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2448549" indent="-272061" algn="l" defTabSz="1088243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673" indent="-272061" algn="l" defTabSz="1088243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796" indent="-272061" algn="l" defTabSz="1088243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917" indent="-272061" algn="l" defTabSz="1088243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036" indent="-272061" algn="l" defTabSz="1088243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882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24" algn="l" defTabSz="10882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43" algn="l" defTabSz="10882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370" algn="l" defTabSz="10882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92" algn="l" defTabSz="10882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611" algn="l" defTabSz="10882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734" algn="l" defTabSz="10882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851" algn="l" defTabSz="10882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978" algn="l" defTabSz="10882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390" y="365125"/>
            <a:ext cx="11073231" cy="543595"/>
          </a:xfrm>
          <a:prstGeom prst="rect">
            <a:avLst/>
          </a:prstGeom>
        </p:spPr>
        <p:txBody>
          <a:bodyPr vert="horz" lIns="145100" tIns="72554" rIns="145100" bIns="72554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7390" y="1052737"/>
            <a:ext cx="11073231" cy="5124227"/>
          </a:xfrm>
          <a:prstGeom prst="rect">
            <a:avLst/>
          </a:prstGeom>
        </p:spPr>
        <p:txBody>
          <a:bodyPr vert="horz" lIns="145100" tIns="72554" rIns="145100" bIns="72554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11168564" y="6185979"/>
            <a:ext cx="864096" cy="836712"/>
          </a:xfrm>
          <a:prstGeom prst="rect">
            <a:avLst/>
          </a:prstGeom>
        </p:spPr>
        <p:txBody>
          <a:bodyPr vert="horz" lIns="108828" tIns="54413" rIns="108828" bIns="54413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1100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zh-TW" sz="1500" dirty="0">
                <a:solidFill>
                  <a:srgbClr val="D2D3D4"/>
                </a:solidFill>
              </a:rPr>
              <a:t> </a:t>
            </a:r>
            <a:endParaRPr lang="zh-TW" altLang="en-US" sz="1500" dirty="0">
              <a:solidFill>
                <a:srgbClr val="D2D3D4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8912313" y="6269066"/>
            <a:ext cx="2741608" cy="392761"/>
          </a:xfrm>
          <a:prstGeom prst="rect">
            <a:avLst/>
          </a:prstGeom>
        </p:spPr>
        <p:txBody>
          <a:bodyPr wrap="none" lIns="145100" tIns="72554" rIns="145100" bIns="72554">
            <a:spAutoFit/>
          </a:bodyPr>
          <a:lstStyle/>
          <a:p>
            <a:pPr defTabSz="1451029"/>
            <a:r>
              <a:rPr lang="en-US" altLang="zh-TW" sz="16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pic>
        <p:nvPicPr>
          <p:cNvPr id="10" name="图片 65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 contrast="2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6" r="19383"/>
          <a:stretch/>
        </p:blipFill>
        <p:spPr>
          <a:xfrm>
            <a:off x="9" y="1"/>
            <a:ext cx="12219457" cy="626905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219456" cy="62992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87" tIns="51944" rIns="103887" bIns="51944" rtlCol="0" anchor="ctr"/>
          <a:lstStyle/>
          <a:p>
            <a:pPr algn="ctr" defTabSz="1451029"/>
            <a:endParaRPr lang="zh-TW" altLang="en-US" sz="2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1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1088271" rtl="0" eaLnBrk="1" latinLnBrk="0" hangingPunct="1">
        <a:lnSpc>
          <a:spcPct val="90000"/>
        </a:lnSpc>
        <a:spcBef>
          <a:spcPct val="0"/>
        </a:spcBef>
        <a:buNone/>
        <a:defRPr sz="51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94739" indent="-277108" algn="l" defTabSz="108827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tabLst/>
        <a:defRPr sz="3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599837" indent="-299915" algn="l" defTabSz="108827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32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856908" indent="-214227" algn="l" defTabSz="108827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25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1071135" indent="-214227" algn="l" defTabSz="108827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21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2448611" indent="-272068" algn="l" defTabSz="108827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48" indent="-272068" algn="l" defTabSz="108827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884" indent="-272068" algn="l" defTabSz="108827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19" indent="-272068" algn="l" defTabSz="108827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152" indent="-272068" algn="l" defTabSz="108827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8827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37" algn="l" defTabSz="108827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71" algn="l" defTabSz="108827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10" algn="l" defTabSz="108827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46" algn="l" defTabSz="108827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679" algn="l" defTabSz="108827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16" algn="l" defTabSz="108827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947" algn="l" defTabSz="108827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086" algn="l" defTabSz="108827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387" y="365125"/>
            <a:ext cx="11073231" cy="543595"/>
          </a:xfrm>
          <a:prstGeom prst="rect">
            <a:avLst/>
          </a:prstGeom>
        </p:spPr>
        <p:txBody>
          <a:bodyPr vert="horz" lIns="145108" tIns="72557" rIns="145108" bIns="72557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7387" y="1052737"/>
            <a:ext cx="11073231" cy="5124227"/>
          </a:xfrm>
          <a:prstGeom prst="rect">
            <a:avLst/>
          </a:prstGeom>
        </p:spPr>
        <p:txBody>
          <a:bodyPr vert="horz" lIns="145108" tIns="72557" rIns="145108" bIns="72557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11168564" y="6185979"/>
            <a:ext cx="864096" cy="836712"/>
          </a:xfrm>
          <a:prstGeom prst="rect">
            <a:avLst/>
          </a:prstGeom>
        </p:spPr>
        <p:txBody>
          <a:bodyPr vert="horz" lIns="108833" tIns="54416" rIns="108833" bIns="54416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1100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zh-TW" sz="1500" dirty="0">
                <a:solidFill>
                  <a:srgbClr val="D2D3D4"/>
                </a:solidFill>
              </a:rPr>
              <a:t> </a:t>
            </a:r>
            <a:endParaRPr lang="zh-TW" altLang="en-US" sz="1500" dirty="0">
              <a:solidFill>
                <a:srgbClr val="D2D3D4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8912313" y="6269064"/>
            <a:ext cx="2741608" cy="392761"/>
          </a:xfrm>
          <a:prstGeom prst="rect">
            <a:avLst/>
          </a:prstGeom>
        </p:spPr>
        <p:txBody>
          <a:bodyPr wrap="none" lIns="145108" tIns="72557" rIns="145108" bIns="72557">
            <a:spAutoFit/>
          </a:bodyPr>
          <a:lstStyle/>
          <a:p>
            <a:pPr defTabSz="1451101"/>
            <a:r>
              <a:rPr lang="en-US" altLang="zh-TW" sz="16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pic>
        <p:nvPicPr>
          <p:cNvPr id="10" name="图片 65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 contrast="2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6" r="19383"/>
          <a:stretch/>
        </p:blipFill>
        <p:spPr>
          <a:xfrm>
            <a:off x="6" y="1"/>
            <a:ext cx="12219457" cy="626905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219456" cy="62992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92" tIns="51947" rIns="103892" bIns="51947" rtlCol="0" anchor="ctr"/>
          <a:lstStyle/>
          <a:p>
            <a:pPr algn="ctr" defTabSz="1451101"/>
            <a:endParaRPr lang="zh-TW" altLang="en-US" sz="2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90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1088327" rtl="0" eaLnBrk="1" latinLnBrk="0" hangingPunct="1">
        <a:lnSpc>
          <a:spcPct val="90000"/>
        </a:lnSpc>
        <a:spcBef>
          <a:spcPct val="0"/>
        </a:spcBef>
        <a:buNone/>
        <a:defRPr sz="51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94755" indent="-277121" algn="l" defTabSz="1088327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tabLst/>
        <a:defRPr sz="3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599866" indent="-299931" algn="l" defTabSz="1088327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32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856951" indent="-214237" algn="l" defTabSz="1088327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25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1071188" indent="-214237" algn="l" defTabSz="1088327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21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2448733" indent="-272081" algn="l" defTabSz="1088327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897" indent="-272081" algn="l" defTabSz="1088327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060" indent="-272081" algn="l" defTabSz="1088327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223" indent="-272081" algn="l" defTabSz="1088327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384" indent="-272081" algn="l" defTabSz="1088327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8832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64" algn="l" defTabSz="108832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27" algn="l" defTabSz="108832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90" algn="l" defTabSz="108832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654" algn="l" defTabSz="108832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815" algn="l" defTabSz="108832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978" algn="l" defTabSz="108832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139" algn="l" defTabSz="108832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302" algn="l" defTabSz="108832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385" y="365125"/>
            <a:ext cx="11073231" cy="543595"/>
          </a:xfrm>
          <a:prstGeom prst="rect">
            <a:avLst/>
          </a:prstGeom>
        </p:spPr>
        <p:txBody>
          <a:bodyPr vert="horz" lIns="145116" tIns="72560" rIns="145116" bIns="72560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7385" y="1052737"/>
            <a:ext cx="11073231" cy="5124227"/>
          </a:xfrm>
          <a:prstGeom prst="rect">
            <a:avLst/>
          </a:prstGeom>
        </p:spPr>
        <p:txBody>
          <a:bodyPr vert="horz" lIns="145116" tIns="72560" rIns="145116" bIns="72560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11168564" y="6185979"/>
            <a:ext cx="864096" cy="836712"/>
          </a:xfrm>
          <a:prstGeom prst="rect">
            <a:avLst/>
          </a:prstGeom>
        </p:spPr>
        <p:txBody>
          <a:bodyPr vert="horz" lIns="108839" tIns="54419" rIns="108839" bIns="54419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1100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zh-TW" sz="1500" dirty="0">
                <a:solidFill>
                  <a:srgbClr val="D2D3D4"/>
                </a:solidFill>
              </a:rPr>
              <a:t> </a:t>
            </a:r>
            <a:endParaRPr lang="zh-TW" altLang="en-US" sz="1500" dirty="0">
              <a:solidFill>
                <a:srgbClr val="D2D3D4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8912313" y="6269061"/>
            <a:ext cx="2741608" cy="392761"/>
          </a:xfrm>
          <a:prstGeom prst="rect">
            <a:avLst/>
          </a:prstGeom>
        </p:spPr>
        <p:txBody>
          <a:bodyPr wrap="none" lIns="145116" tIns="72560" rIns="145116" bIns="72560">
            <a:spAutoFit/>
          </a:bodyPr>
          <a:lstStyle/>
          <a:p>
            <a:pPr defTabSz="1451173"/>
            <a:r>
              <a:rPr lang="en-US" altLang="zh-TW" sz="16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pic>
        <p:nvPicPr>
          <p:cNvPr id="10" name="图片 65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 contrast="2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6" r="19383"/>
          <a:stretch/>
        </p:blipFill>
        <p:spPr>
          <a:xfrm>
            <a:off x="4" y="0"/>
            <a:ext cx="12219457" cy="626905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219456" cy="62992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97" tIns="51949" rIns="103897" bIns="51949" rtlCol="0" anchor="ctr"/>
          <a:lstStyle/>
          <a:p>
            <a:pPr algn="ctr" defTabSz="1451173"/>
            <a:endParaRPr lang="zh-TW" altLang="en-US" sz="2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21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8" r:id="rId9"/>
    <p:sldLayoutId id="2147483739" r:id="rId10"/>
    <p:sldLayoutId id="2147483740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1088381" rtl="0" eaLnBrk="1" latinLnBrk="0" hangingPunct="1">
        <a:lnSpc>
          <a:spcPct val="90000"/>
        </a:lnSpc>
        <a:spcBef>
          <a:spcPct val="0"/>
        </a:spcBef>
        <a:buNone/>
        <a:defRPr sz="51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94770" indent="-277134" algn="l" defTabSz="108838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tabLst/>
        <a:defRPr sz="3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599896" indent="-299947" algn="l" defTabSz="108838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32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856993" indent="-214248" algn="l" defTabSz="108838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25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1071241" indent="-214248" algn="l" defTabSz="108838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/>
        <a:buChar char="•"/>
        <a:defRPr sz="21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2448856" indent="-272095" algn="l" defTabSz="108838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047" indent="-272095" algn="l" defTabSz="108838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236" indent="-272095" algn="l" defTabSz="108838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427" indent="-272095" algn="l" defTabSz="108838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616" indent="-272095" algn="l" defTabSz="108838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0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81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71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62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51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141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331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520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385" y="365125"/>
            <a:ext cx="11073231" cy="543595"/>
          </a:xfrm>
          <a:prstGeom prst="rect">
            <a:avLst/>
          </a:prstGeom>
        </p:spPr>
        <p:txBody>
          <a:bodyPr vert="horz" lIns="145116" tIns="72560" rIns="145116" bIns="72560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7385" y="1052737"/>
            <a:ext cx="11073231" cy="5124227"/>
          </a:xfrm>
          <a:prstGeom prst="rect">
            <a:avLst/>
          </a:prstGeom>
        </p:spPr>
        <p:txBody>
          <a:bodyPr vert="horz" lIns="145116" tIns="72560" rIns="145116" bIns="72560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11216569" y="6176967"/>
            <a:ext cx="816091" cy="845727"/>
          </a:xfrm>
          <a:prstGeom prst="rect">
            <a:avLst/>
          </a:prstGeom>
        </p:spPr>
        <p:txBody>
          <a:bodyPr vert="horz" lIns="108839" tIns="54419" rIns="108839" bIns="54419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1100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500" dirty="0">
                <a:solidFill>
                  <a:srgbClr val="D2D3D4"/>
                </a:solidFill>
              </a:rPr>
              <a:t> </a:t>
            </a:r>
            <a:endParaRPr lang="zh-TW" altLang="en-US" sz="1500" dirty="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8912313" y="6269061"/>
            <a:ext cx="2741608" cy="392761"/>
          </a:xfrm>
          <a:prstGeom prst="rect">
            <a:avLst/>
          </a:prstGeom>
        </p:spPr>
        <p:txBody>
          <a:bodyPr wrap="none" lIns="145116" tIns="72560" rIns="145116" bIns="72560">
            <a:spAutoFit/>
          </a:bodyPr>
          <a:lstStyle/>
          <a:p>
            <a:pPr defTabSz="1451173"/>
            <a:r>
              <a:rPr lang="en-US" altLang="zh-TW" sz="16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7648CAD8-8805-49E2-835F-A4E254079F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1" r="13573"/>
          <a:stretch/>
        </p:blipFill>
        <p:spPr>
          <a:xfrm>
            <a:off x="-13036" y="0"/>
            <a:ext cx="12217061" cy="6381328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20BCC0E0-D433-4B57-9DA6-95B017FAC198}"/>
              </a:ext>
            </a:extLst>
          </p:cNvPr>
          <p:cNvGrpSpPr/>
          <p:nvPr userDrawn="1"/>
        </p:nvGrpSpPr>
        <p:grpSpPr>
          <a:xfrm>
            <a:off x="10757235" y="173073"/>
            <a:ext cx="1181349" cy="1065630"/>
            <a:chOff x="11056428" y="-183004"/>
            <a:chExt cx="1953449" cy="1833426"/>
          </a:xfrm>
        </p:grpSpPr>
        <p:pic>
          <p:nvPicPr>
            <p:cNvPr id="10" name="Picture 40" descr="b_b.png                                                        00011D4DG4_500                         BA007941:">
              <a:extLst>
                <a:ext uri="{FF2B5EF4-FFF2-40B4-BE49-F238E27FC236}">
                  <a16:creationId xmlns:a16="http://schemas.microsoft.com/office/drawing/2014/main" id="{6B4F3ADF-681A-4705-8CD0-09A4D6C08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5908" y="-183004"/>
              <a:ext cx="1560667" cy="136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B911983-C1D8-4378-861E-C0E79A6383F5}"/>
                </a:ext>
              </a:extLst>
            </p:cNvPr>
            <p:cNvSpPr txBox="1"/>
            <p:nvPr/>
          </p:nvSpPr>
          <p:spPr>
            <a:xfrm>
              <a:off x="11056428" y="1067937"/>
              <a:ext cx="1953449" cy="582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451173"/>
              <a:r>
                <a:rPr lang="en-US" altLang="zh-TW" sz="1600" b="1" dirty="0">
                  <a:solidFill>
                    <a:prstClr val="white"/>
                  </a:solidFill>
                </a:rPr>
                <a:t>ASE</a:t>
              </a:r>
              <a:r>
                <a:rPr lang="zh-TW" altLang="en-US" sz="1600" b="1" dirty="0">
                  <a:solidFill>
                    <a:prstClr val="white"/>
                  </a:solidFill>
                </a:rPr>
                <a:t> </a:t>
              </a:r>
              <a:r>
                <a:rPr lang="en-US" altLang="zh-TW" sz="1600" b="1" dirty="0">
                  <a:solidFill>
                    <a:prstClr val="white"/>
                  </a:solidFill>
                </a:rPr>
                <a:t>GROUP</a:t>
              </a:r>
              <a:endParaRPr lang="zh-TW" altLang="en-US" sz="16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0" y="1"/>
            <a:ext cx="12219456" cy="63500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97" tIns="51949" rIns="103897" bIns="51949" rtlCol="0" anchor="ctr"/>
          <a:lstStyle/>
          <a:p>
            <a:pPr algn="ctr" defTabSz="1451173"/>
            <a:endParaRPr lang="zh-TW" altLang="en-US" sz="2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61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1088381" rtl="0" eaLnBrk="1" latinLnBrk="0" hangingPunct="1">
        <a:lnSpc>
          <a:spcPct val="90000"/>
        </a:lnSpc>
        <a:spcBef>
          <a:spcPct val="0"/>
        </a:spcBef>
        <a:buNone/>
        <a:defRPr sz="51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72095" indent="-272095" algn="l" defTabSz="108838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 charset="0"/>
        <a:buChar char="•"/>
        <a:defRPr sz="3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587753" indent="-272095" algn="l" defTabSz="108838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 charset="0"/>
        <a:buChar char="•"/>
        <a:defRPr sz="32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846279" indent="-272095" algn="l" defTabSz="108838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 charset="0"/>
        <a:buChar char="•"/>
        <a:defRPr sz="25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1104806" indent="-272095" algn="l" defTabSz="1088381" rtl="0" eaLnBrk="1" latinLnBrk="0" hangingPunct="1">
        <a:lnSpc>
          <a:spcPct val="90000"/>
        </a:lnSpc>
        <a:spcBef>
          <a:spcPts val="952"/>
        </a:spcBef>
        <a:buClr>
          <a:schemeClr val="accent5"/>
        </a:buClr>
        <a:buFont typeface="Arial" charset="0"/>
        <a:buChar char="•"/>
        <a:defRPr sz="21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2448856" indent="-272095" algn="l" defTabSz="108838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047" indent="-272095" algn="l" defTabSz="108838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236" indent="-272095" algn="l" defTabSz="108838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427" indent="-272095" algn="l" defTabSz="108838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616" indent="-272095" algn="l" defTabSz="1088381" rtl="0" eaLnBrk="1" latinLnBrk="0" hangingPunct="1">
        <a:lnSpc>
          <a:spcPct val="90000"/>
        </a:lnSpc>
        <a:spcBef>
          <a:spcPts val="595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0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81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71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62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51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141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331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520" algn="l" defTabSz="10883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E6E3F8EA-4244-4B54-B522-FFC2D703CE7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2022/11/14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5D93EC93-D1E2-4580-AB22-3CB243B9C14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65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5002" y="5659079"/>
            <a:ext cx="6221996" cy="120294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92655"/>
            <a:ext cx="12192000" cy="885231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-1043279" y="2205451"/>
            <a:ext cx="14278560" cy="1476672"/>
            <a:chOff x="239187" y="1310445"/>
            <a:chExt cx="8479363" cy="87692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10"/>
            <a:stretch/>
          </p:blipFill>
          <p:spPr>
            <a:xfrm>
              <a:off x="5965748" y="1310445"/>
              <a:ext cx="2752802" cy="8674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10"/>
            <a:stretch/>
          </p:blipFill>
          <p:spPr>
            <a:xfrm flipH="1">
              <a:off x="239187" y="1319970"/>
              <a:ext cx="2752802" cy="867400"/>
            </a:xfrm>
            <a:prstGeom prst="rect">
              <a:avLst/>
            </a:prstGeom>
          </p:spPr>
        </p:pic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94" y="455647"/>
            <a:ext cx="9343013" cy="3843792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1209750" y="3527831"/>
            <a:ext cx="9772501" cy="1213776"/>
            <a:chOff x="1851636" y="2138534"/>
            <a:chExt cx="5423434" cy="673609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99"/>
            <a:stretch/>
          </p:blipFill>
          <p:spPr>
            <a:xfrm>
              <a:off x="1851636" y="2138534"/>
              <a:ext cx="2516754" cy="673609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99"/>
            <a:stretch/>
          </p:blipFill>
          <p:spPr>
            <a:xfrm flipH="1">
              <a:off x="4758316" y="2138534"/>
              <a:ext cx="2516754" cy="673609"/>
            </a:xfrm>
            <a:prstGeom prst="rect">
              <a:avLst/>
            </a:prstGeom>
          </p:spPr>
        </p:pic>
      </p:grpSp>
      <p:sp>
        <p:nvSpPr>
          <p:cNvPr id="30" name="文字方塊 29"/>
          <p:cNvSpPr txBox="1"/>
          <p:nvPr/>
        </p:nvSpPr>
        <p:spPr>
          <a:xfrm>
            <a:off x="4232029" y="7801"/>
            <a:ext cx="398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altLang="zh-TW" sz="1400" spc="400" dirty="0">
                <a:solidFill>
                  <a:prstClr val="white"/>
                </a:solidFill>
                <a:latin typeface="RBNo2.1a Medium" panose="02000000000000000000" pitchFamily="50" charset="0"/>
                <a:ea typeface="新細明體" panose="02020500000000000000" pitchFamily="18" charset="-120"/>
              </a:rPr>
              <a:t>Information Technology 2023 AOD</a:t>
            </a:r>
            <a:endParaRPr lang="zh-TW" altLang="en-US" sz="1400" spc="400" dirty="0">
              <a:solidFill>
                <a:prstClr val="white"/>
              </a:solidFill>
              <a:latin typeface="RBNo2.1a Medium" panose="02000000000000000000" pitchFamily="50" charset="0"/>
              <a:ea typeface="新細明體" panose="02020500000000000000" pitchFamily="18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6802796" y="4548267"/>
            <a:ext cx="3082884" cy="1108248"/>
            <a:chOff x="7259996" y="4853067"/>
            <a:chExt cx="3082884" cy="1108248"/>
          </a:xfrm>
        </p:grpSpPr>
        <p:sp>
          <p:nvSpPr>
            <p:cNvPr id="25" name="文字方塊 24"/>
            <p:cNvSpPr txBox="1"/>
            <p:nvPr/>
          </p:nvSpPr>
          <p:spPr>
            <a:xfrm>
              <a:off x="7259997" y="5217445"/>
              <a:ext cx="3082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en-US" altLang="zh-TW" sz="1800" b="1" spc="4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7590 </a:t>
              </a:r>
              <a:r>
                <a:rPr lang="zh-TW" altLang="en-US" sz="1800" b="1" spc="4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營運後勤</a:t>
              </a:r>
              <a:r>
                <a:rPr lang="zh-TW" altLang="en-US" sz="1800" b="1" spc="400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資訊部</a:t>
              </a:r>
              <a:endParaRPr lang="zh-TW" altLang="en-US" sz="1800" b="1" spc="4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7259996" y="4853067"/>
              <a:ext cx="3082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en-US" altLang="zh-TW" sz="1800" b="1" spc="400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Carl Ko</a:t>
              </a:r>
              <a:endParaRPr lang="zh-TW" altLang="en-US" sz="1800" b="1" spc="4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7259997" y="5591983"/>
              <a:ext cx="3075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en-US" altLang="zh-TW" sz="1800" b="1" spc="400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Nov. 15, 2022</a:t>
              </a:r>
              <a:endParaRPr lang="zh-TW" altLang="en-US" sz="1800" b="1" spc="4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80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1865" y="1300011"/>
            <a:ext cx="4499992" cy="5143500"/>
          </a:xfrm>
          <a:prstGeom prst="rect">
            <a:avLst/>
          </a:prstGeom>
        </p:spPr>
      </p:pic>
      <p:grpSp>
        <p:nvGrpSpPr>
          <p:cNvPr id="35" name="Group 7">
            <a:extLst>
              <a:ext uri="{FF2B5EF4-FFF2-40B4-BE49-F238E27FC236}">
                <a16:creationId xmlns:a16="http://schemas.microsoft.com/office/drawing/2014/main" id="{E3EF9808-C6AD-4138-B7CA-F72ECE537A8C}"/>
              </a:ext>
            </a:extLst>
          </p:cNvPr>
          <p:cNvGrpSpPr/>
          <p:nvPr/>
        </p:nvGrpSpPr>
        <p:grpSpPr>
          <a:xfrm>
            <a:off x="314487" y="4202251"/>
            <a:ext cx="2387288" cy="2241263"/>
            <a:chOff x="1569022" y="1657523"/>
            <a:chExt cx="5617573" cy="5088315"/>
          </a:xfrm>
        </p:grpSpPr>
        <p:sp>
          <p:nvSpPr>
            <p:cNvPr id="36" name="Freeform: Shape 83">
              <a:extLst>
                <a:ext uri="{FF2B5EF4-FFF2-40B4-BE49-F238E27FC236}">
                  <a16:creationId xmlns:a16="http://schemas.microsoft.com/office/drawing/2014/main" id="{CCC8FED4-622F-48E9-8404-76155663EEFC}"/>
                </a:ext>
              </a:extLst>
            </p:cNvPr>
            <p:cNvSpPr/>
            <p:nvPr/>
          </p:nvSpPr>
          <p:spPr>
            <a:xfrm>
              <a:off x="2923068" y="1665471"/>
              <a:ext cx="2967885" cy="2156018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79">
              <a:extLst>
                <a:ext uri="{FF2B5EF4-FFF2-40B4-BE49-F238E27FC236}">
                  <a16:creationId xmlns:a16="http://schemas.microsoft.com/office/drawing/2014/main" id="{690BFA1F-86BD-4F10-A75F-EEE7B272B183}"/>
                </a:ext>
              </a:extLst>
            </p:cNvPr>
            <p:cNvSpPr/>
            <p:nvPr/>
          </p:nvSpPr>
          <p:spPr>
            <a:xfrm>
              <a:off x="1569022" y="2980450"/>
              <a:ext cx="2394717" cy="3753708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  <a:gd name="connsiteX0" fmla="*/ 1636072 w 1744918"/>
                <a:gd name="connsiteY0" fmla="*/ 2744463 h 2744463"/>
                <a:gd name="connsiteX1" fmla="*/ 1568014 w 1744918"/>
                <a:gd name="connsiteY1" fmla="*/ 1801842 h 2744463"/>
                <a:gd name="connsiteX2" fmla="*/ 1413265 w 1744918"/>
                <a:gd name="connsiteY2" fmla="*/ 1809677 h 2744463"/>
                <a:gd name="connsiteX3" fmla="*/ 1019146 w 1744918"/>
                <a:gd name="connsiteY3" fmla="*/ 1807718 h 2744463"/>
                <a:gd name="connsiteX4" fmla="*/ 959989 w 1744918"/>
                <a:gd name="connsiteY4" fmla="*/ 1806935 h 2744463"/>
                <a:gd name="connsiteX5" fmla="*/ 964691 w 1744918"/>
                <a:gd name="connsiteY5" fmla="*/ 1694889 h 2744463"/>
                <a:gd name="connsiteX6" fmla="*/ 820912 w 1744918"/>
                <a:gd name="connsiteY6" fmla="*/ 1613793 h 2744463"/>
                <a:gd name="connsiteX7" fmla="*/ 395452 w 1744918"/>
                <a:gd name="connsiteY7" fmla="*/ 1453168 h 2744463"/>
                <a:gd name="connsiteX8" fmla="*/ 390359 w 1744918"/>
                <a:gd name="connsiteY8" fmla="*/ 1451601 h 2744463"/>
                <a:gd name="connsiteX9" fmla="*/ 196042 w 1744918"/>
                <a:gd name="connsiteY9" fmla="*/ 1350133 h 2744463"/>
                <a:gd name="connsiteX10" fmla="*/ 51871 w 1744918"/>
                <a:gd name="connsiteY10" fmla="*/ 1191859 h 2744463"/>
                <a:gd name="connsiteX11" fmla="*/ 6034 w 1744918"/>
                <a:gd name="connsiteY11" fmla="*/ 1120557 h 2744463"/>
                <a:gd name="connsiteX12" fmla="*/ 107502 w 1744918"/>
                <a:gd name="connsiteY12" fmla="*/ 827515 h 2744463"/>
                <a:gd name="connsiteX13" fmla="*/ 401720 w 1744918"/>
                <a:gd name="connsiteY13" fmla="*/ 469830 h 2744463"/>
                <a:gd name="connsiteX14" fmla="*/ 805241 w 1744918"/>
                <a:gd name="connsiteY14" fmla="*/ 8328 h 2744463"/>
                <a:gd name="connsiteX15" fmla="*/ 830314 w 1744918"/>
                <a:gd name="connsiteY15" fmla="*/ 8719 h 2744463"/>
                <a:gd name="connsiteX16" fmla="*/ 952546 w 1744918"/>
                <a:gd name="connsiteY16" fmla="*/ 125466 h 2744463"/>
                <a:gd name="connsiteX17" fmla="*/ 1092799 w 1744918"/>
                <a:gd name="connsiteY17" fmla="*/ 242605 h 2744463"/>
                <a:gd name="connsiteX18" fmla="*/ 1126099 w 1744918"/>
                <a:gd name="connsiteY18" fmla="*/ 282957 h 2744463"/>
                <a:gd name="connsiteX19" fmla="*/ 979578 w 1744918"/>
                <a:gd name="connsiteY19" fmla="*/ 589711 h 2744463"/>
                <a:gd name="connsiteX20" fmla="*/ 869883 w 1744918"/>
                <a:gd name="connsiteY20" fmla="*/ 706067 h 2744463"/>
                <a:gd name="connsiteX21" fmla="*/ 790354 w 1744918"/>
                <a:gd name="connsiteY21" fmla="*/ 860423 h 2744463"/>
                <a:gd name="connsiteX22" fmla="*/ 797406 w 1744918"/>
                <a:gd name="connsiteY22" fmla="*/ 874527 h 2744463"/>
                <a:gd name="connsiteX23" fmla="*/ 848727 w 1744918"/>
                <a:gd name="connsiteY23" fmla="*/ 846711 h 2744463"/>
                <a:gd name="connsiteX24" fmla="*/ 902791 w 1744918"/>
                <a:gd name="connsiteY24" fmla="*/ 688829 h 2744463"/>
                <a:gd name="connsiteX25" fmla="*/ 952154 w 1744918"/>
                <a:gd name="connsiteY25" fmla="*/ 665323 h 2744463"/>
                <a:gd name="connsiteX26" fmla="*/ 1325117 w 1744918"/>
                <a:gd name="connsiteY26" fmla="*/ 734666 h 2744463"/>
                <a:gd name="connsiteX27" fmla="*/ 1413265 w 1744918"/>
                <a:gd name="connsiteY27" fmla="*/ 771884 h 2744463"/>
                <a:gd name="connsiteX28" fmla="*/ 1421101 w 1744918"/>
                <a:gd name="connsiteY28" fmla="*/ 748769 h 2744463"/>
                <a:gd name="connsiteX29" fmla="*/ 1453225 w 1744918"/>
                <a:gd name="connsiteY29" fmla="*/ 714685 h 2744463"/>
                <a:gd name="connsiteX30" fmla="*/ 1633831 w 1744918"/>
                <a:gd name="connsiteY30" fmla="*/ 551710 h 2744463"/>
                <a:gd name="connsiteX31" fmla="*/ 1703174 w 1744918"/>
                <a:gd name="connsiteY31" fmla="*/ 509791 h 2744463"/>
                <a:gd name="connsiteX32" fmla="*/ 1711009 w 1744918"/>
                <a:gd name="connsiteY32" fmla="*/ 633981 h 2744463"/>
                <a:gd name="connsiteX33" fmla="*/ 1743917 w 1744918"/>
                <a:gd name="connsiteY33" fmla="*/ 795782 h 2744463"/>
                <a:gd name="connsiteX34" fmla="*/ 1721978 w 1744918"/>
                <a:gd name="connsiteY34" fmla="*/ 957973 h 2744463"/>
                <a:gd name="connsiteX35" fmla="*/ 1660862 w 1744918"/>
                <a:gd name="connsiteY35" fmla="*/ 1311348 h 2744463"/>
                <a:gd name="connsiteX36" fmla="*/ 1618552 w 1744918"/>
                <a:gd name="connsiteY36" fmla="*/ 1567565 h 2744463"/>
                <a:gd name="connsiteX37" fmla="*/ 1597396 w 1744918"/>
                <a:gd name="connsiteY37" fmla="*/ 1695673 h 2744463"/>
                <a:gd name="connsiteX38" fmla="*/ 1636072 w 1744918"/>
                <a:gd name="connsiteY38" fmla="*/ 2744463 h 2744463"/>
                <a:gd name="connsiteX0" fmla="*/ 1636072 w 1744918"/>
                <a:gd name="connsiteY0" fmla="*/ 2744463 h 2744796"/>
                <a:gd name="connsiteX1" fmla="*/ 1413265 w 1744918"/>
                <a:gd name="connsiteY1" fmla="*/ 1809677 h 2744796"/>
                <a:gd name="connsiteX2" fmla="*/ 1019146 w 1744918"/>
                <a:gd name="connsiteY2" fmla="*/ 1807718 h 2744796"/>
                <a:gd name="connsiteX3" fmla="*/ 959989 w 1744918"/>
                <a:gd name="connsiteY3" fmla="*/ 1806935 h 2744796"/>
                <a:gd name="connsiteX4" fmla="*/ 964691 w 1744918"/>
                <a:gd name="connsiteY4" fmla="*/ 1694889 h 2744796"/>
                <a:gd name="connsiteX5" fmla="*/ 820912 w 1744918"/>
                <a:gd name="connsiteY5" fmla="*/ 1613793 h 2744796"/>
                <a:gd name="connsiteX6" fmla="*/ 395452 w 1744918"/>
                <a:gd name="connsiteY6" fmla="*/ 1453168 h 2744796"/>
                <a:gd name="connsiteX7" fmla="*/ 390359 w 1744918"/>
                <a:gd name="connsiteY7" fmla="*/ 1451601 h 2744796"/>
                <a:gd name="connsiteX8" fmla="*/ 196042 w 1744918"/>
                <a:gd name="connsiteY8" fmla="*/ 1350133 h 2744796"/>
                <a:gd name="connsiteX9" fmla="*/ 51871 w 1744918"/>
                <a:gd name="connsiteY9" fmla="*/ 1191859 h 2744796"/>
                <a:gd name="connsiteX10" fmla="*/ 6034 w 1744918"/>
                <a:gd name="connsiteY10" fmla="*/ 1120557 h 2744796"/>
                <a:gd name="connsiteX11" fmla="*/ 107502 w 1744918"/>
                <a:gd name="connsiteY11" fmla="*/ 827515 h 2744796"/>
                <a:gd name="connsiteX12" fmla="*/ 401720 w 1744918"/>
                <a:gd name="connsiteY12" fmla="*/ 469830 h 2744796"/>
                <a:gd name="connsiteX13" fmla="*/ 805241 w 1744918"/>
                <a:gd name="connsiteY13" fmla="*/ 8328 h 2744796"/>
                <a:gd name="connsiteX14" fmla="*/ 830314 w 1744918"/>
                <a:gd name="connsiteY14" fmla="*/ 8719 h 2744796"/>
                <a:gd name="connsiteX15" fmla="*/ 952546 w 1744918"/>
                <a:gd name="connsiteY15" fmla="*/ 125466 h 2744796"/>
                <a:gd name="connsiteX16" fmla="*/ 1092799 w 1744918"/>
                <a:gd name="connsiteY16" fmla="*/ 242605 h 2744796"/>
                <a:gd name="connsiteX17" fmla="*/ 1126099 w 1744918"/>
                <a:gd name="connsiteY17" fmla="*/ 282957 h 2744796"/>
                <a:gd name="connsiteX18" fmla="*/ 979578 w 1744918"/>
                <a:gd name="connsiteY18" fmla="*/ 589711 h 2744796"/>
                <a:gd name="connsiteX19" fmla="*/ 869883 w 1744918"/>
                <a:gd name="connsiteY19" fmla="*/ 706067 h 2744796"/>
                <a:gd name="connsiteX20" fmla="*/ 790354 w 1744918"/>
                <a:gd name="connsiteY20" fmla="*/ 860423 h 2744796"/>
                <a:gd name="connsiteX21" fmla="*/ 797406 w 1744918"/>
                <a:gd name="connsiteY21" fmla="*/ 874527 h 2744796"/>
                <a:gd name="connsiteX22" fmla="*/ 848727 w 1744918"/>
                <a:gd name="connsiteY22" fmla="*/ 846711 h 2744796"/>
                <a:gd name="connsiteX23" fmla="*/ 902791 w 1744918"/>
                <a:gd name="connsiteY23" fmla="*/ 688829 h 2744796"/>
                <a:gd name="connsiteX24" fmla="*/ 952154 w 1744918"/>
                <a:gd name="connsiteY24" fmla="*/ 665323 h 2744796"/>
                <a:gd name="connsiteX25" fmla="*/ 1325117 w 1744918"/>
                <a:gd name="connsiteY25" fmla="*/ 734666 h 2744796"/>
                <a:gd name="connsiteX26" fmla="*/ 1413265 w 1744918"/>
                <a:gd name="connsiteY26" fmla="*/ 771884 h 2744796"/>
                <a:gd name="connsiteX27" fmla="*/ 1421101 w 1744918"/>
                <a:gd name="connsiteY27" fmla="*/ 748769 h 2744796"/>
                <a:gd name="connsiteX28" fmla="*/ 1453225 w 1744918"/>
                <a:gd name="connsiteY28" fmla="*/ 714685 h 2744796"/>
                <a:gd name="connsiteX29" fmla="*/ 1633831 w 1744918"/>
                <a:gd name="connsiteY29" fmla="*/ 551710 h 2744796"/>
                <a:gd name="connsiteX30" fmla="*/ 1703174 w 1744918"/>
                <a:gd name="connsiteY30" fmla="*/ 509791 h 2744796"/>
                <a:gd name="connsiteX31" fmla="*/ 1711009 w 1744918"/>
                <a:gd name="connsiteY31" fmla="*/ 633981 h 2744796"/>
                <a:gd name="connsiteX32" fmla="*/ 1743917 w 1744918"/>
                <a:gd name="connsiteY32" fmla="*/ 795782 h 2744796"/>
                <a:gd name="connsiteX33" fmla="*/ 1721978 w 1744918"/>
                <a:gd name="connsiteY33" fmla="*/ 957973 h 2744796"/>
                <a:gd name="connsiteX34" fmla="*/ 1660862 w 1744918"/>
                <a:gd name="connsiteY34" fmla="*/ 1311348 h 2744796"/>
                <a:gd name="connsiteX35" fmla="*/ 1618552 w 1744918"/>
                <a:gd name="connsiteY35" fmla="*/ 1567565 h 2744796"/>
                <a:gd name="connsiteX36" fmla="*/ 1597396 w 1744918"/>
                <a:gd name="connsiteY36" fmla="*/ 1695673 h 2744796"/>
                <a:gd name="connsiteX37" fmla="*/ 1636072 w 1744918"/>
                <a:gd name="connsiteY37" fmla="*/ 2744463 h 2744796"/>
                <a:gd name="connsiteX0" fmla="*/ 1636072 w 1744918"/>
                <a:gd name="connsiteY0" fmla="*/ 2744463 h 2744785"/>
                <a:gd name="connsiteX1" fmla="*/ 1019146 w 1744918"/>
                <a:gd name="connsiteY1" fmla="*/ 1807718 h 2744785"/>
                <a:gd name="connsiteX2" fmla="*/ 959989 w 1744918"/>
                <a:gd name="connsiteY2" fmla="*/ 1806935 h 2744785"/>
                <a:gd name="connsiteX3" fmla="*/ 964691 w 1744918"/>
                <a:gd name="connsiteY3" fmla="*/ 1694889 h 2744785"/>
                <a:gd name="connsiteX4" fmla="*/ 820912 w 1744918"/>
                <a:gd name="connsiteY4" fmla="*/ 1613793 h 2744785"/>
                <a:gd name="connsiteX5" fmla="*/ 395452 w 1744918"/>
                <a:gd name="connsiteY5" fmla="*/ 1453168 h 2744785"/>
                <a:gd name="connsiteX6" fmla="*/ 390359 w 1744918"/>
                <a:gd name="connsiteY6" fmla="*/ 1451601 h 2744785"/>
                <a:gd name="connsiteX7" fmla="*/ 196042 w 1744918"/>
                <a:gd name="connsiteY7" fmla="*/ 1350133 h 2744785"/>
                <a:gd name="connsiteX8" fmla="*/ 51871 w 1744918"/>
                <a:gd name="connsiteY8" fmla="*/ 1191859 h 2744785"/>
                <a:gd name="connsiteX9" fmla="*/ 6034 w 1744918"/>
                <a:gd name="connsiteY9" fmla="*/ 1120557 h 2744785"/>
                <a:gd name="connsiteX10" fmla="*/ 107502 w 1744918"/>
                <a:gd name="connsiteY10" fmla="*/ 827515 h 2744785"/>
                <a:gd name="connsiteX11" fmla="*/ 401720 w 1744918"/>
                <a:gd name="connsiteY11" fmla="*/ 469830 h 2744785"/>
                <a:gd name="connsiteX12" fmla="*/ 805241 w 1744918"/>
                <a:gd name="connsiteY12" fmla="*/ 8328 h 2744785"/>
                <a:gd name="connsiteX13" fmla="*/ 830314 w 1744918"/>
                <a:gd name="connsiteY13" fmla="*/ 8719 h 2744785"/>
                <a:gd name="connsiteX14" fmla="*/ 952546 w 1744918"/>
                <a:gd name="connsiteY14" fmla="*/ 125466 h 2744785"/>
                <a:gd name="connsiteX15" fmla="*/ 1092799 w 1744918"/>
                <a:gd name="connsiteY15" fmla="*/ 242605 h 2744785"/>
                <a:gd name="connsiteX16" fmla="*/ 1126099 w 1744918"/>
                <a:gd name="connsiteY16" fmla="*/ 282957 h 2744785"/>
                <a:gd name="connsiteX17" fmla="*/ 979578 w 1744918"/>
                <a:gd name="connsiteY17" fmla="*/ 589711 h 2744785"/>
                <a:gd name="connsiteX18" fmla="*/ 869883 w 1744918"/>
                <a:gd name="connsiteY18" fmla="*/ 706067 h 2744785"/>
                <a:gd name="connsiteX19" fmla="*/ 790354 w 1744918"/>
                <a:gd name="connsiteY19" fmla="*/ 860423 h 2744785"/>
                <a:gd name="connsiteX20" fmla="*/ 797406 w 1744918"/>
                <a:gd name="connsiteY20" fmla="*/ 874527 h 2744785"/>
                <a:gd name="connsiteX21" fmla="*/ 848727 w 1744918"/>
                <a:gd name="connsiteY21" fmla="*/ 846711 h 2744785"/>
                <a:gd name="connsiteX22" fmla="*/ 902791 w 1744918"/>
                <a:gd name="connsiteY22" fmla="*/ 688829 h 2744785"/>
                <a:gd name="connsiteX23" fmla="*/ 952154 w 1744918"/>
                <a:gd name="connsiteY23" fmla="*/ 665323 h 2744785"/>
                <a:gd name="connsiteX24" fmla="*/ 1325117 w 1744918"/>
                <a:gd name="connsiteY24" fmla="*/ 734666 h 2744785"/>
                <a:gd name="connsiteX25" fmla="*/ 1413265 w 1744918"/>
                <a:gd name="connsiteY25" fmla="*/ 771884 h 2744785"/>
                <a:gd name="connsiteX26" fmla="*/ 1421101 w 1744918"/>
                <a:gd name="connsiteY26" fmla="*/ 748769 h 2744785"/>
                <a:gd name="connsiteX27" fmla="*/ 1453225 w 1744918"/>
                <a:gd name="connsiteY27" fmla="*/ 714685 h 2744785"/>
                <a:gd name="connsiteX28" fmla="*/ 1633831 w 1744918"/>
                <a:gd name="connsiteY28" fmla="*/ 551710 h 2744785"/>
                <a:gd name="connsiteX29" fmla="*/ 1703174 w 1744918"/>
                <a:gd name="connsiteY29" fmla="*/ 509791 h 2744785"/>
                <a:gd name="connsiteX30" fmla="*/ 1711009 w 1744918"/>
                <a:gd name="connsiteY30" fmla="*/ 633981 h 2744785"/>
                <a:gd name="connsiteX31" fmla="*/ 1743917 w 1744918"/>
                <a:gd name="connsiteY31" fmla="*/ 795782 h 2744785"/>
                <a:gd name="connsiteX32" fmla="*/ 1721978 w 1744918"/>
                <a:gd name="connsiteY32" fmla="*/ 957973 h 2744785"/>
                <a:gd name="connsiteX33" fmla="*/ 1660862 w 1744918"/>
                <a:gd name="connsiteY33" fmla="*/ 1311348 h 2744785"/>
                <a:gd name="connsiteX34" fmla="*/ 1618552 w 1744918"/>
                <a:gd name="connsiteY34" fmla="*/ 1567565 h 2744785"/>
                <a:gd name="connsiteX35" fmla="*/ 1597396 w 1744918"/>
                <a:gd name="connsiteY35" fmla="*/ 1695673 h 2744785"/>
                <a:gd name="connsiteX36" fmla="*/ 1636072 w 1744918"/>
                <a:gd name="connsiteY36" fmla="*/ 2744463 h 2744785"/>
                <a:gd name="connsiteX0" fmla="*/ 1636072 w 1744918"/>
                <a:gd name="connsiteY0" fmla="*/ 2744463 h 2744787"/>
                <a:gd name="connsiteX1" fmla="*/ 959989 w 1744918"/>
                <a:gd name="connsiteY1" fmla="*/ 1806935 h 2744787"/>
                <a:gd name="connsiteX2" fmla="*/ 964691 w 1744918"/>
                <a:gd name="connsiteY2" fmla="*/ 1694889 h 2744787"/>
                <a:gd name="connsiteX3" fmla="*/ 820912 w 1744918"/>
                <a:gd name="connsiteY3" fmla="*/ 1613793 h 2744787"/>
                <a:gd name="connsiteX4" fmla="*/ 395452 w 1744918"/>
                <a:gd name="connsiteY4" fmla="*/ 1453168 h 2744787"/>
                <a:gd name="connsiteX5" fmla="*/ 390359 w 1744918"/>
                <a:gd name="connsiteY5" fmla="*/ 1451601 h 2744787"/>
                <a:gd name="connsiteX6" fmla="*/ 196042 w 1744918"/>
                <a:gd name="connsiteY6" fmla="*/ 1350133 h 2744787"/>
                <a:gd name="connsiteX7" fmla="*/ 51871 w 1744918"/>
                <a:gd name="connsiteY7" fmla="*/ 1191859 h 2744787"/>
                <a:gd name="connsiteX8" fmla="*/ 6034 w 1744918"/>
                <a:gd name="connsiteY8" fmla="*/ 1120557 h 2744787"/>
                <a:gd name="connsiteX9" fmla="*/ 107502 w 1744918"/>
                <a:gd name="connsiteY9" fmla="*/ 827515 h 2744787"/>
                <a:gd name="connsiteX10" fmla="*/ 401720 w 1744918"/>
                <a:gd name="connsiteY10" fmla="*/ 469830 h 2744787"/>
                <a:gd name="connsiteX11" fmla="*/ 805241 w 1744918"/>
                <a:gd name="connsiteY11" fmla="*/ 8328 h 2744787"/>
                <a:gd name="connsiteX12" fmla="*/ 830314 w 1744918"/>
                <a:gd name="connsiteY12" fmla="*/ 8719 h 2744787"/>
                <a:gd name="connsiteX13" fmla="*/ 952546 w 1744918"/>
                <a:gd name="connsiteY13" fmla="*/ 125466 h 2744787"/>
                <a:gd name="connsiteX14" fmla="*/ 1092799 w 1744918"/>
                <a:gd name="connsiteY14" fmla="*/ 242605 h 2744787"/>
                <a:gd name="connsiteX15" fmla="*/ 1126099 w 1744918"/>
                <a:gd name="connsiteY15" fmla="*/ 282957 h 2744787"/>
                <a:gd name="connsiteX16" fmla="*/ 979578 w 1744918"/>
                <a:gd name="connsiteY16" fmla="*/ 589711 h 2744787"/>
                <a:gd name="connsiteX17" fmla="*/ 869883 w 1744918"/>
                <a:gd name="connsiteY17" fmla="*/ 706067 h 2744787"/>
                <a:gd name="connsiteX18" fmla="*/ 790354 w 1744918"/>
                <a:gd name="connsiteY18" fmla="*/ 860423 h 2744787"/>
                <a:gd name="connsiteX19" fmla="*/ 797406 w 1744918"/>
                <a:gd name="connsiteY19" fmla="*/ 874527 h 2744787"/>
                <a:gd name="connsiteX20" fmla="*/ 848727 w 1744918"/>
                <a:gd name="connsiteY20" fmla="*/ 846711 h 2744787"/>
                <a:gd name="connsiteX21" fmla="*/ 902791 w 1744918"/>
                <a:gd name="connsiteY21" fmla="*/ 688829 h 2744787"/>
                <a:gd name="connsiteX22" fmla="*/ 952154 w 1744918"/>
                <a:gd name="connsiteY22" fmla="*/ 665323 h 2744787"/>
                <a:gd name="connsiteX23" fmla="*/ 1325117 w 1744918"/>
                <a:gd name="connsiteY23" fmla="*/ 734666 h 2744787"/>
                <a:gd name="connsiteX24" fmla="*/ 1413265 w 1744918"/>
                <a:gd name="connsiteY24" fmla="*/ 771884 h 2744787"/>
                <a:gd name="connsiteX25" fmla="*/ 1421101 w 1744918"/>
                <a:gd name="connsiteY25" fmla="*/ 748769 h 2744787"/>
                <a:gd name="connsiteX26" fmla="*/ 1453225 w 1744918"/>
                <a:gd name="connsiteY26" fmla="*/ 714685 h 2744787"/>
                <a:gd name="connsiteX27" fmla="*/ 1633831 w 1744918"/>
                <a:gd name="connsiteY27" fmla="*/ 551710 h 2744787"/>
                <a:gd name="connsiteX28" fmla="*/ 1703174 w 1744918"/>
                <a:gd name="connsiteY28" fmla="*/ 509791 h 2744787"/>
                <a:gd name="connsiteX29" fmla="*/ 1711009 w 1744918"/>
                <a:gd name="connsiteY29" fmla="*/ 633981 h 2744787"/>
                <a:gd name="connsiteX30" fmla="*/ 1743917 w 1744918"/>
                <a:gd name="connsiteY30" fmla="*/ 795782 h 2744787"/>
                <a:gd name="connsiteX31" fmla="*/ 1721978 w 1744918"/>
                <a:gd name="connsiteY31" fmla="*/ 957973 h 2744787"/>
                <a:gd name="connsiteX32" fmla="*/ 1660862 w 1744918"/>
                <a:gd name="connsiteY32" fmla="*/ 1311348 h 2744787"/>
                <a:gd name="connsiteX33" fmla="*/ 1618552 w 1744918"/>
                <a:gd name="connsiteY33" fmla="*/ 1567565 h 2744787"/>
                <a:gd name="connsiteX34" fmla="*/ 1597396 w 1744918"/>
                <a:gd name="connsiteY34" fmla="*/ 1695673 h 2744787"/>
                <a:gd name="connsiteX35" fmla="*/ 1636072 w 1744918"/>
                <a:gd name="connsiteY35" fmla="*/ 2744463 h 2744787"/>
                <a:gd name="connsiteX0" fmla="*/ 1636072 w 1744918"/>
                <a:gd name="connsiteY0" fmla="*/ 2744463 h 2800429"/>
                <a:gd name="connsiteX1" fmla="*/ 969485 w 1744918"/>
                <a:gd name="connsiteY1" fmla="*/ 2705866 h 2800429"/>
                <a:gd name="connsiteX2" fmla="*/ 964691 w 1744918"/>
                <a:gd name="connsiteY2" fmla="*/ 1694889 h 2800429"/>
                <a:gd name="connsiteX3" fmla="*/ 820912 w 1744918"/>
                <a:gd name="connsiteY3" fmla="*/ 1613793 h 2800429"/>
                <a:gd name="connsiteX4" fmla="*/ 395452 w 1744918"/>
                <a:gd name="connsiteY4" fmla="*/ 1453168 h 2800429"/>
                <a:gd name="connsiteX5" fmla="*/ 390359 w 1744918"/>
                <a:gd name="connsiteY5" fmla="*/ 1451601 h 2800429"/>
                <a:gd name="connsiteX6" fmla="*/ 196042 w 1744918"/>
                <a:gd name="connsiteY6" fmla="*/ 1350133 h 2800429"/>
                <a:gd name="connsiteX7" fmla="*/ 51871 w 1744918"/>
                <a:gd name="connsiteY7" fmla="*/ 1191859 h 2800429"/>
                <a:gd name="connsiteX8" fmla="*/ 6034 w 1744918"/>
                <a:gd name="connsiteY8" fmla="*/ 1120557 h 2800429"/>
                <a:gd name="connsiteX9" fmla="*/ 107502 w 1744918"/>
                <a:gd name="connsiteY9" fmla="*/ 827515 h 2800429"/>
                <a:gd name="connsiteX10" fmla="*/ 401720 w 1744918"/>
                <a:gd name="connsiteY10" fmla="*/ 469830 h 2800429"/>
                <a:gd name="connsiteX11" fmla="*/ 805241 w 1744918"/>
                <a:gd name="connsiteY11" fmla="*/ 8328 h 2800429"/>
                <a:gd name="connsiteX12" fmla="*/ 830314 w 1744918"/>
                <a:gd name="connsiteY12" fmla="*/ 8719 h 2800429"/>
                <a:gd name="connsiteX13" fmla="*/ 952546 w 1744918"/>
                <a:gd name="connsiteY13" fmla="*/ 125466 h 2800429"/>
                <a:gd name="connsiteX14" fmla="*/ 1092799 w 1744918"/>
                <a:gd name="connsiteY14" fmla="*/ 242605 h 2800429"/>
                <a:gd name="connsiteX15" fmla="*/ 1126099 w 1744918"/>
                <a:gd name="connsiteY15" fmla="*/ 282957 h 2800429"/>
                <a:gd name="connsiteX16" fmla="*/ 979578 w 1744918"/>
                <a:gd name="connsiteY16" fmla="*/ 589711 h 2800429"/>
                <a:gd name="connsiteX17" fmla="*/ 869883 w 1744918"/>
                <a:gd name="connsiteY17" fmla="*/ 706067 h 2800429"/>
                <a:gd name="connsiteX18" fmla="*/ 790354 w 1744918"/>
                <a:gd name="connsiteY18" fmla="*/ 860423 h 2800429"/>
                <a:gd name="connsiteX19" fmla="*/ 797406 w 1744918"/>
                <a:gd name="connsiteY19" fmla="*/ 874527 h 2800429"/>
                <a:gd name="connsiteX20" fmla="*/ 848727 w 1744918"/>
                <a:gd name="connsiteY20" fmla="*/ 846711 h 2800429"/>
                <a:gd name="connsiteX21" fmla="*/ 902791 w 1744918"/>
                <a:gd name="connsiteY21" fmla="*/ 688829 h 2800429"/>
                <a:gd name="connsiteX22" fmla="*/ 952154 w 1744918"/>
                <a:gd name="connsiteY22" fmla="*/ 665323 h 2800429"/>
                <a:gd name="connsiteX23" fmla="*/ 1325117 w 1744918"/>
                <a:gd name="connsiteY23" fmla="*/ 734666 h 2800429"/>
                <a:gd name="connsiteX24" fmla="*/ 1413265 w 1744918"/>
                <a:gd name="connsiteY24" fmla="*/ 771884 h 2800429"/>
                <a:gd name="connsiteX25" fmla="*/ 1421101 w 1744918"/>
                <a:gd name="connsiteY25" fmla="*/ 748769 h 2800429"/>
                <a:gd name="connsiteX26" fmla="*/ 1453225 w 1744918"/>
                <a:gd name="connsiteY26" fmla="*/ 714685 h 2800429"/>
                <a:gd name="connsiteX27" fmla="*/ 1633831 w 1744918"/>
                <a:gd name="connsiteY27" fmla="*/ 551710 h 2800429"/>
                <a:gd name="connsiteX28" fmla="*/ 1703174 w 1744918"/>
                <a:gd name="connsiteY28" fmla="*/ 509791 h 2800429"/>
                <a:gd name="connsiteX29" fmla="*/ 1711009 w 1744918"/>
                <a:gd name="connsiteY29" fmla="*/ 633981 h 2800429"/>
                <a:gd name="connsiteX30" fmla="*/ 1743917 w 1744918"/>
                <a:gd name="connsiteY30" fmla="*/ 795782 h 2800429"/>
                <a:gd name="connsiteX31" fmla="*/ 1721978 w 1744918"/>
                <a:gd name="connsiteY31" fmla="*/ 957973 h 2800429"/>
                <a:gd name="connsiteX32" fmla="*/ 1660862 w 1744918"/>
                <a:gd name="connsiteY32" fmla="*/ 1311348 h 2800429"/>
                <a:gd name="connsiteX33" fmla="*/ 1618552 w 1744918"/>
                <a:gd name="connsiteY33" fmla="*/ 1567565 h 2800429"/>
                <a:gd name="connsiteX34" fmla="*/ 1597396 w 1744918"/>
                <a:gd name="connsiteY34" fmla="*/ 1695673 h 2800429"/>
                <a:gd name="connsiteX35" fmla="*/ 1636072 w 1744918"/>
                <a:gd name="connsiteY35" fmla="*/ 2744463 h 2800429"/>
                <a:gd name="connsiteX0" fmla="*/ 1636072 w 1744918"/>
                <a:gd name="connsiteY0" fmla="*/ 2744463 h 2748763"/>
                <a:gd name="connsiteX1" fmla="*/ 969485 w 1744918"/>
                <a:gd name="connsiteY1" fmla="*/ 2705866 h 2748763"/>
                <a:gd name="connsiteX2" fmla="*/ 964691 w 1744918"/>
                <a:gd name="connsiteY2" fmla="*/ 1694889 h 2748763"/>
                <a:gd name="connsiteX3" fmla="*/ 820912 w 1744918"/>
                <a:gd name="connsiteY3" fmla="*/ 1613793 h 2748763"/>
                <a:gd name="connsiteX4" fmla="*/ 395452 w 1744918"/>
                <a:gd name="connsiteY4" fmla="*/ 1453168 h 2748763"/>
                <a:gd name="connsiteX5" fmla="*/ 390359 w 1744918"/>
                <a:gd name="connsiteY5" fmla="*/ 1451601 h 2748763"/>
                <a:gd name="connsiteX6" fmla="*/ 196042 w 1744918"/>
                <a:gd name="connsiteY6" fmla="*/ 1350133 h 2748763"/>
                <a:gd name="connsiteX7" fmla="*/ 51871 w 1744918"/>
                <a:gd name="connsiteY7" fmla="*/ 1191859 h 2748763"/>
                <a:gd name="connsiteX8" fmla="*/ 6034 w 1744918"/>
                <a:gd name="connsiteY8" fmla="*/ 1120557 h 2748763"/>
                <a:gd name="connsiteX9" fmla="*/ 107502 w 1744918"/>
                <a:gd name="connsiteY9" fmla="*/ 827515 h 2748763"/>
                <a:gd name="connsiteX10" fmla="*/ 401720 w 1744918"/>
                <a:gd name="connsiteY10" fmla="*/ 469830 h 2748763"/>
                <a:gd name="connsiteX11" fmla="*/ 805241 w 1744918"/>
                <a:gd name="connsiteY11" fmla="*/ 8328 h 2748763"/>
                <a:gd name="connsiteX12" fmla="*/ 830314 w 1744918"/>
                <a:gd name="connsiteY12" fmla="*/ 8719 h 2748763"/>
                <a:gd name="connsiteX13" fmla="*/ 952546 w 1744918"/>
                <a:gd name="connsiteY13" fmla="*/ 125466 h 2748763"/>
                <a:gd name="connsiteX14" fmla="*/ 1092799 w 1744918"/>
                <a:gd name="connsiteY14" fmla="*/ 242605 h 2748763"/>
                <a:gd name="connsiteX15" fmla="*/ 1126099 w 1744918"/>
                <a:gd name="connsiteY15" fmla="*/ 282957 h 2748763"/>
                <a:gd name="connsiteX16" fmla="*/ 979578 w 1744918"/>
                <a:gd name="connsiteY16" fmla="*/ 589711 h 2748763"/>
                <a:gd name="connsiteX17" fmla="*/ 869883 w 1744918"/>
                <a:gd name="connsiteY17" fmla="*/ 706067 h 2748763"/>
                <a:gd name="connsiteX18" fmla="*/ 790354 w 1744918"/>
                <a:gd name="connsiteY18" fmla="*/ 860423 h 2748763"/>
                <a:gd name="connsiteX19" fmla="*/ 797406 w 1744918"/>
                <a:gd name="connsiteY19" fmla="*/ 874527 h 2748763"/>
                <a:gd name="connsiteX20" fmla="*/ 848727 w 1744918"/>
                <a:gd name="connsiteY20" fmla="*/ 846711 h 2748763"/>
                <a:gd name="connsiteX21" fmla="*/ 902791 w 1744918"/>
                <a:gd name="connsiteY21" fmla="*/ 688829 h 2748763"/>
                <a:gd name="connsiteX22" fmla="*/ 952154 w 1744918"/>
                <a:gd name="connsiteY22" fmla="*/ 665323 h 2748763"/>
                <a:gd name="connsiteX23" fmla="*/ 1325117 w 1744918"/>
                <a:gd name="connsiteY23" fmla="*/ 734666 h 2748763"/>
                <a:gd name="connsiteX24" fmla="*/ 1413265 w 1744918"/>
                <a:gd name="connsiteY24" fmla="*/ 771884 h 2748763"/>
                <a:gd name="connsiteX25" fmla="*/ 1421101 w 1744918"/>
                <a:gd name="connsiteY25" fmla="*/ 748769 h 2748763"/>
                <a:gd name="connsiteX26" fmla="*/ 1453225 w 1744918"/>
                <a:gd name="connsiteY26" fmla="*/ 714685 h 2748763"/>
                <a:gd name="connsiteX27" fmla="*/ 1633831 w 1744918"/>
                <a:gd name="connsiteY27" fmla="*/ 551710 h 2748763"/>
                <a:gd name="connsiteX28" fmla="*/ 1703174 w 1744918"/>
                <a:gd name="connsiteY28" fmla="*/ 509791 h 2748763"/>
                <a:gd name="connsiteX29" fmla="*/ 1711009 w 1744918"/>
                <a:gd name="connsiteY29" fmla="*/ 633981 h 2748763"/>
                <a:gd name="connsiteX30" fmla="*/ 1743917 w 1744918"/>
                <a:gd name="connsiteY30" fmla="*/ 795782 h 2748763"/>
                <a:gd name="connsiteX31" fmla="*/ 1721978 w 1744918"/>
                <a:gd name="connsiteY31" fmla="*/ 957973 h 2748763"/>
                <a:gd name="connsiteX32" fmla="*/ 1660862 w 1744918"/>
                <a:gd name="connsiteY32" fmla="*/ 1311348 h 2748763"/>
                <a:gd name="connsiteX33" fmla="*/ 1618552 w 1744918"/>
                <a:gd name="connsiteY33" fmla="*/ 1567565 h 2748763"/>
                <a:gd name="connsiteX34" fmla="*/ 1597396 w 1744918"/>
                <a:gd name="connsiteY34" fmla="*/ 1695673 h 2748763"/>
                <a:gd name="connsiteX35" fmla="*/ 1636072 w 1744918"/>
                <a:gd name="connsiteY35" fmla="*/ 2744463 h 2748763"/>
                <a:gd name="connsiteX0" fmla="*/ 1632907 w 1744918"/>
                <a:gd name="connsiteY0" fmla="*/ 2725471 h 2731694"/>
                <a:gd name="connsiteX1" fmla="*/ 969485 w 1744918"/>
                <a:gd name="connsiteY1" fmla="*/ 2705866 h 2731694"/>
                <a:gd name="connsiteX2" fmla="*/ 964691 w 1744918"/>
                <a:gd name="connsiteY2" fmla="*/ 1694889 h 2731694"/>
                <a:gd name="connsiteX3" fmla="*/ 820912 w 1744918"/>
                <a:gd name="connsiteY3" fmla="*/ 1613793 h 2731694"/>
                <a:gd name="connsiteX4" fmla="*/ 395452 w 1744918"/>
                <a:gd name="connsiteY4" fmla="*/ 1453168 h 2731694"/>
                <a:gd name="connsiteX5" fmla="*/ 390359 w 1744918"/>
                <a:gd name="connsiteY5" fmla="*/ 1451601 h 2731694"/>
                <a:gd name="connsiteX6" fmla="*/ 196042 w 1744918"/>
                <a:gd name="connsiteY6" fmla="*/ 1350133 h 2731694"/>
                <a:gd name="connsiteX7" fmla="*/ 51871 w 1744918"/>
                <a:gd name="connsiteY7" fmla="*/ 1191859 h 2731694"/>
                <a:gd name="connsiteX8" fmla="*/ 6034 w 1744918"/>
                <a:gd name="connsiteY8" fmla="*/ 1120557 h 2731694"/>
                <a:gd name="connsiteX9" fmla="*/ 107502 w 1744918"/>
                <a:gd name="connsiteY9" fmla="*/ 827515 h 2731694"/>
                <a:gd name="connsiteX10" fmla="*/ 401720 w 1744918"/>
                <a:gd name="connsiteY10" fmla="*/ 469830 h 2731694"/>
                <a:gd name="connsiteX11" fmla="*/ 805241 w 1744918"/>
                <a:gd name="connsiteY11" fmla="*/ 8328 h 2731694"/>
                <a:gd name="connsiteX12" fmla="*/ 830314 w 1744918"/>
                <a:gd name="connsiteY12" fmla="*/ 8719 h 2731694"/>
                <a:gd name="connsiteX13" fmla="*/ 952546 w 1744918"/>
                <a:gd name="connsiteY13" fmla="*/ 125466 h 2731694"/>
                <a:gd name="connsiteX14" fmla="*/ 1092799 w 1744918"/>
                <a:gd name="connsiteY14" fmla="*/ 242605 h 2731694"/>
                <a:gd name="connsiteX15" fmla="*/ 1126099 w 1744918"/>
                <a:gd name="connsiteY15" fmla="*/ 282957 h 2731694"/>
                <a:gd name="connsiteX16" fmla="*/ 979578 w 1744918"/>
                <a:gd name="connsiteY16" fmla="*/ 589711 h 2731694"/>
                <a:gd name="connsiteX17" fmla="*/ 869883 w 1744918"/>
                <a:gd name="connsiteY17" fmla="*/ 706067 h 2731694"/>
                <a:gd name="connsiteX18" fmla="*/ 790354 w 1744918"/>
                <a:gd name="connsiteY18" fmla="*/ 860423 h 2731694"/>
                <a:gd name="connsiteX19" fmla="*/ 797406 w 1744918"/>
                <a:gd name="connsiteY19" fmla="*/ 874527 h 2731694"/>
                <a:gd name="connsiteX20" fmla="*/ 848727 w 1744918"/>
                <a:gd name="connsiteY20" fmla="*/ 846711 h 2731694"/>
                <a:gd name="connsiteX21" fmla="*/ 902791 w 1744918"/>
                <a:gd name="connsiteY21" fmla="*/ 688829 h 2731694"/>
                <a:gd name="connsiteX22" fmla="*/ 952154 w 1744918"/>
                <a:gd name="connsiteY22" fmla="*/ 665323 h 2731694"/>
                <a:gd name="connsiteX23" fmla="*/ 1325117 w 1744918"/>
                <a:gd name="connsiteY23" fmla="*/ 734666 h 2731694"/>
                <a:gd name="connsiteX24" fmla="*/ 1413265 w 1744918"/>
                <a:gd name="connsiteY24" fmla="*/ 771884 h 2731694"/>
                <a:gd name="connsiteX25" fmla="*/ 1421101 w 1744918"/>
                <a:gd name="connsiteY25" fmla="*/ 748769 h 2731694"/>
                <a:gd name="connsiteX26" fmla="*/ 1453225 w 1744918"/>
                <a:gd name="connsiteY26" fmla="*/ 714685 h 2731694"/>
                <a:gd name="connsiteX27" fmla="*/ 1633831 w 1744918"/>
                <a:gd name="connsiteY27" fmla="*/ 551710 h 2731694"/>
                <a:gd name="connsiteX28" fmla="*/ 1703174 w 1744918"/>
                <a:gd name="connsiteY28" fmla="*/ 509791 h 2731694"/>
                <a:gd name="connsiteX29" fmla="*/ 1711009 w 1744918"/>
                <a:gd name="connsiteY29" fmla="*/ 633981 h 2731694"/>
                <a:gd name="connsiteX30" fmla="*/ 1743917 w 1744918"/>
                <a:gd name="connsiteY30" fmla="*/ 795782 h 2731694"/>
                <a:gd name="connsiteX31" fmla="*/ 1721978 w 1744918"/>
                <a:gd name="connsiteY31" fmla="*/ 957973 h 2731694"/>
                <a:gd name="connsiteX32" fmla="*/ 1660862 w 1744918"/>
                <a:gd name="connsiteY32" fmla="*/ 1311348 h 2731694"/>
                <a:gd name="connsiteX33" fmla="*/ 1618552 w 1744918"/>
                <a:gd name="connsiteY33" fmla="*/ 1567565 h 2731694"/>
                <a:gd name="connsiteX34" fmla="*/ 1597396 w 1744918"/>
                <a:gd name="connsiteY34" fmla="*/ 1695673 h 2731694"/>
                <a:gd name="connsiteX35" fmla="*/ 1632907 w 1744918"/>
                <a:gd name="connsiteY35" fmla="*/ 2725471 h 2731694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597396 w 1744918"/>
                <a:gd name="connsiteY34" fmla="*/ 1695673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635379 w 1744918"/>
                <a:gd name="connsiteY34" fmla="*/ 2097660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44918" h="2735151">
                  <a:moveTo>
                    <a:pt x="1632907" y="2725471"/>
                  </a:moveTo>
                  <a:cubicBezTo>
                    <a:pt x="1526672" y="2744015"/>
                    <a:pt x="1236479" y="2732029"/>
                    <a:pt x="966320" y="2721693"/>
                  </a:cubicBezTo>
                  <a:cubicBezTo>
                    <a:pt x="985769" y="2576131"/>
                    <a:pt x="1012366" y="2295444"/>
                    <a:pt x="1012095" y="2124310"/>
                  </a:cubicBezTo>
                  <a:cubicBezTo>
                    <a:pt x="1002328" y="2019646"/>
                    <a:pt x="986532" y="1782085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lnTo>
                    <a:pt x="1660862" y="1311348"/>
                  </a:lnTo>
                  <a:cubicBezTo>
                    <a:pt x="1646367" y="1396754"/>
                    <a:pt x="1632655" y="1482159"/>
                    <a:pt x="1618552" y="1567565"/>
                  </a:cubicBezTo>
                  <a:lnTo>
                    <a:pt x="1635379" y="2097660"/>
                  </a:lnTo>
                  <a:cubicBezTo>
                    <a:pt x="1631461" y="2125084"/>
                    <a:pt x="1657196" y="2704707"/>
                    <a:pt x="1632907" y="2725471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80">
              <a:extLst>
                <a:ext uri="{FF2B5EF4-FFF2-40B4-BE49-F238E27FC236}">
                  <a16:creationId xmlns:a16="http://schemas.microsoft.com/office/drawing/2014/main" id="{A8F608CF-34A4-4329-8084-2D6BC22717B6}"/>
                </a:ext>
              </a:extLst>
            </p:cNvPr>
            <p:cNvSpPr/>
            <p:nvPr/>
          </p:nvSpPr>
          <p:spPr>
            <a:xfrm>
              <a:off x="4822554" y="3031724"/>
              <a:ext cx="2364041" cy="3683963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  <a:gd name="connsiteX0" fmla="*/ 782411 w 1722566"/>
                <a:gd name="connsiteY0" fmla="*/ 1769183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2411 w 1722566"/>
                <a:gd name="connsiteY44" fmla="*/ 1769183 h 2684332"/>
                <a:gd name="connsiteX0" fmla="*/ 788742 w 1722566"/>
                <a:gd name="connsiteY0" fmla="*/ 1930611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715750"/>
                <a:gd name="connsiteX1" fmla="*/ 795819 w 1722566"/>
                <a:gd name="connsiteY1" fmla="*/ 2260188 h 2715750"/>
                <a:gd name="connsiteX2" fmla="*/ 876181 w 1722566"/>
                <a:gd name="connsiteY2" fmla="*/ 2684333 h 2715750"/>
                <a:gd name="connsiteX3" fmla="*/ 393598 w 1722566"/>
                <a:gd name="connsiteY3" fmla="*/ 2684332 h 2715750"/>
                <a:gd name="connsiteX4" fmla="*/ 283690 w 1722566"/>
                <a:gd name="connsiteY4" fmla="*/ 1751553 h 2715750"/>
                <a:gd name="connsiteX5" fmla="*/ 215130 w 1722566"/>
                <a:gd name="connsiteY5" fmla="*/ 1500821 h 2715750"/>
                <a:gd name="connsiteX6" fmla="*/ 35309 w 1722566"/>
                <a:gd name="connsiteY6" fmla="*/ 852445 h 2715750"/>
                <a:gd name="connsiteX7" fmla="*/ 4751 w 1722566"/>
                <a:gd name="connsiteY7" fmla="*/ 753720 h 2715750"/>
                <a:gd name="connsiteX8" fmla="*/ 50 w 1722566"/>
                <a:gd name="connsiteY8" fmla="*/ 725904 h 2715750"/>
                <a:gd name="connsiteX9" fmla="*/ 50 w 1722566"/>
                <a:gd name="connsiteY9" fmla="*/ 482224 h 2715750"/>
                <a:gd name="connsiteX10" fmla="*/ 1617 w 1722566"/>
                <a:gd name="connsiteY10" fmla="*/ 467337 h 2715750"/>
                <a:gd name="connsiteX11" fmla="*/ 15329 w 1722566"/>
                <a:gd name="connsiteY11" fmla="*/ 466945 h 2715750"/>
                <a:gd name="connsiteX12" fmla="*/ 34525 w 1722566"/>
                <a:gd name="connsiteY12" fmla="*/ 484183 h 2715750"/>
                <a:gd name="connsiteX13" fmla="*/ 158324 w 1722566"/>
                <a:gd name="connsiteY13" fmla="*/ 602497 h 2715750"/>
                <a:gd name="connsiteX14" fmla="*/ 184181 w 1722566"/>
                <a:gd name="connsiteY14" fmla="*/ 631488 h 2715750"/>
                <a:gd name="connsiteX15" fmla="*/ 214739 w 1722566"/>
                <a:gd name="connsiteY15" fmla="*/ 624828 h 2715750"/>
                <a:gd name="connsiteX16" fmla="*/ 316598 w 1722566"/>
                <a:gd name="connsiteY16" fmla="*/ 603281 h 2715750"/>
                <a:gd name="connsiteX17" fmla="*/ 494461 w 1722566"/>
                <a:gd name="connsiteY17" fmla="*/ 579383 h 2715750"/>
                <a:gd name="connsiteX18" fmla="*/ 634714 w 1722566"/>
                <a:gd name="connsiteY18" fmla="*/ 540598 h 2715750"/>
                <a:gd name="connsiteX19" fmla="*/ 749894 w 1722566"/>
                <a:gd name="connsiteY19" fmla="*/ 584084 h 2715750"/>
                <a:gd name="connsiteX20" fmla="*/ 801215 w 1722566"/>
                <a:gd name="connsiteY20" fmla="*/ 721203 h 2715750"/>
                <a:gd name="connsiteX21" fmla="*/ 805525 w 1722566"/>
                <a:gd name="connsiteY21" fmla="*/ 738441 h 2715750"/>
                <a:gd name="connsiteX22" fmla="*/ 828247 w 1722566"/>
                <a:gd name="connsiteY22" fmla="*/ 761947 h 2715750"/>
                <a:gd name="connsiteX23" fmla="*/ 892106 w 1722566"/>
                <a:gd name="connsiteY23" fmla="*/ 799165 h 2715750"/>
                <a:gd name="connsiteX24" fmla="*/ 929715 w 1722566"/>
                <a:gd name="connsiteY24" fmla="*/ 808959 h 2715750"/>
                <a:gd name="connsiteX25" fmla="*/ 951654 w 1722566"/>
                <a:gd name="connsiteY25" fmla="*/ 800732 h 2715750"/>
                <a:gd name="connsiteX26" fmla="*/ 936375 w 1722566"/>
                <a:gd name="connsiteY26" fmla="*/ 781927 h 2715750"/>
                <a:gd name="connsiteX27" fmla="*/ 744801 w 1722566"/>
                <a:gd name="connsiteY27" fmla="*/ 493194 h 2715750"/>
                <a:gd name="connsiteX28" fmla="*/ 619043 w 1722566"/>
                <a:gd name="connsiteY28" fmla="*/ 278505 h 2715750"/>
                <a:gd name="connsiteX29" fmla="*/ 632363 w 1722566"/>
                <a:gd name="connsiteY29" fmla="*/ 248731 h 2715750"/>
                <a:gd name="connsiteX30" fmla="*/ 821196 w 1722566"/>
                <a:gd name="connsiteY30" fmla="*/ 168418 h 2715750"/>
                <a:gd name="connsiteX31" fmla="*/ 884270 w 1722566"/>
                <a:gd name="connsiteY31" fmla="*/ 53238 h 2715750"/>
                <a:gd name="connsiteX32" fmla="*/ 913261 w 1722566"/>
                <a:gd name="connsiteY32" fmla="*/ 9752 h 2715750"/>
                <a:gd name="connsiteX33" fmla="*/ 971634 w 1722566"/>
                <a:gd name="connsiteY33" fmla="*/ 64991 h 2715750"/>
                <a:gd name="connsiteX34" fmla="*/ 1198077 w 1722566"/>
                <a:gd name="connsiteY34" fmla="*/ 294567 h 2715750"/>
                <a:gd name="connsiteX35" fmla="*/ 1428828 w 1722566"/>
                <a:gd name="connsiteY35" fmla="*/ 554701 h 2715750"/>
                <a:gd name="connsiteX36" fmla="*/ 1704632 w 1722566"/>
                <a:gd name="connsiteY36" fmla="*/ 927665 h 2715750"/>
                <a:gd name="connsiteX37" fmla="*/ 1718736 w 1722566"/>
                <a:gd name="connsiteY37" fmla="*/ 1061649 h 2715750"/>
                <a:gd name="connsiteX38" fmla="*/ 1661930 w 1722566"/>
                <a:gd name="connsiteY38" fmla="*/ 1210521 h 2715750"/>
                <a:gd name="connsiteX39" fmla="*/ 1510707 w 1722566"/>
                <a:gd name="connsiteY39" fmla="*/ 1304545 h 2715750"/>
                <a:gd name="connsiteX40" fmla="*/ 1153807 w 1722566"/>
                <a:gd name="connsiteY40" fmla="*/ 1446366 h 2715750"/>
                <a:gd name="connsiteX41" fmla="*/ 968500 w 1722566"/>
                <a:gd name="connsiteY41" fmla="*/ 1505914 h 2715750"/>
                <a:gd name="connsiteX42" fmla="*/ 817670 w 1722566"/>
                <a:gd name="connsiteY42" fmla="*/ 1537256 h 2715750"/>
                <a:gd name="connsiteX43" fmla="*/ 791029 w 1722566"/>
                <a:gd name="connsiteY43" fmla="*/ 1627362 h 2715750"/>
                <a:gd name="connsiteX44" fmla="*/ 788742 w 1722566"/>
                <a:gd name="connsiteY44" fmla="*/ 1930611 h 2715750"/>
                <a:gd name="connsiteX0" fmla="*/ 788742 w 1722566"/>
                <a:gd name="connsiteY0" fmla="*/ 1930611 h 2689022"/>
                <a:gd name="connsiteX1" fmla="*/ 795819 w 1722566"/>
                <a:gd name="connsiteY1" fmla="*/ 2260188 h 2689022"/>
                <a:gd name="connsiteX2" fmla="*/ 876181 w 1722566"/>
                <a:gd name="connsiteY2" fmla="*/ 2684333 h 2689022"/>
                <a:gd name="connsiteX3" fmla="*/ 393598 w 1722566"/>
                <a:gd name="connsiteY3" fmla="*/ 2684332 h 2689022"/>
                <a:gd name="connsiteX4" fmla="*/ 283690 w 1722566"/>
                <a:gd name="connsiteY4" fmla="*/ 1751553 h 2689022"/>
                <a:gd name="connsiteX5" fmla="*/ 215130 w 1722566"/>
                <a:gd name="connsiteY5" fmla="*/ 1500821 h 2689022"/>
                <a:gd name="connsiteX6" fmla="*/ 35309 w 1722566"/>
                <a:gd name="connsiteY6" fmla="*/ 852445 h 2689022"/>
                <a:gd name="connsiteX7" fmla="*/ 4751 w 1722566"/>
                <a:gd name="connsiteY7" fmla="*/ 753720 h 2689022"/>
                <a:gd name="connsiteX8" fmla="*/ 50 w 1722566"/>
                <a:gd name="connsiteY8" fmla="*/ 725904 h 2689022"/>
                <a:gd name="connsiteX9" fmla="*/ 50 w 1722566"/>
                <a:gd name="connsiteY9" fmla="*/ 482224 h 2689022"/>
                <a:gd name="connsiteX10" fmla="*/ 1617 w 1722566"/>
                <a:gd name="connsiteY10" fmla="*/ 467337 h 2689022"/>
                <a:gd name="connsiteX11" fmla="*/ 15329 w 1722566"/>
                <a:gd name="connsiteY11" fmla="*/ 466945 h 2689022"/>
                <a:gd name="connsiteX12" fmla="*/ 34525 w 1722566"/>
                <a:gd name="connsiteY12" fmla="*/ 484183 h 2689022"/>
                <a:gd name="connsiteX13" fmla="*/ 158324 w 1722566"/>
                <a:gd name="connsiteY13" fmla="*/ 602497 h 2689022"/>
                <a:gd name="connsiteX14" fmla="*/ 184181 w 1722566"/>
                <a:gd name="connsiteY14" fmla="*/ 631488 h 2689022"/>
                <a:gd name="connsiteX15" fmla="*/ 214739 w 1722566"/>
                <a:gd name="connsiteY15" fmla="*/ 624828 h 2689022"/>
                <a:gd name="connsiteX16" fmla="*/ 316598 w 1722566"/>
                <a:gd name="connsiteY16" fmla="*/ 603281 h 2689022"/>
                <a:gd name="connsiteX17" fmla="*/ 494461 w 1722566"/>
                <a:gd name="connsiteY17" fmla="*/ 579383 h 2689022"/>
                <a:gd name="connsiteX18" fmla="*/ 634714 w 1722566"/>
                <a:gd name="connsiteY18" fmla="*/ 540598 h 2689022"/>
                <a:gd name="connsiteX19" fmla="*/ 749894 w 1722566"/>
                <a:gd name="connsiteY19" fmla="*/ 584084 h 2689022"/>
                <a:gd name="connsiteX20" fmla="*/ 801215 w 1722566"/>
                <a:gd name="connsiteY20" fmla="*/ 721203 h 2689022"/>
                <a:gd name="connsiteX21" fmla="*/ 805525 w 1722566"/>
                <a:gd name="connsiteY21" fmla="*/ 738441 h 2689022"/>
                <a:gd name="connsiteX22" fmla="*/ 828247 w 1722566"/>
                <a:gd name="connsiteY22" fmla="*/ 761947 h 2689022"/>
                <a:gd name="connsiteX23" fmla="*/ 892106 w 1722566"/>
                <a:gd name="connsiteY23" fmla="*/ 799165 h 2689022"/>
                <a:gd name="connsiteX24" fmla="*/ 929715 w 1722566"/>
                <a:gd name="connsiteY24" fmla="*/ 808959 h 2689022"/>
                <a:gd name="connsiteX25" fmla="*/ 951654 w 1722566"/>
                <a:gd name="connsiteY25" fmla="*/ 800732 h 2689022"/>
                <a:gd name="connsiteX26" fmla="*/ 936375 w 1722566"/>
                <a:gd name="connsiteY26" fmla="*/ 781927 h 2689022"/>
                <a:gd name="connsiteX27" fmla="*/ 744801 w 1722566"/>
                <a:gd name="connsiteY27" fmla="*/ 493194 h 2689022"/>
                <a:gd name="connsiteX28" fmla="*/ 619043 w 1722566"/>
                <a:gd name="connsiteY28" fmla="*/ 278505 h 2689022"/>
                <a:gd name="connsiteX29" fmla="*/ 632363 w 1722566"/>
                <a:gd name="connsiteY29" fmla="*/ 248731 h 2689022"/>
                <a:gd name="connsiteX30" fmla="*/ 821196 w 1722566"/>
                <a:gd name="connsiteY30" fmla="*/ 168418 h 2689022"/>
                <a:gd name="connsiteX31" fmla="*/ 884270 w 1722566"/>
                <a:gd name="connsiteY31" fmla="*/ 53238 h 2689022"/>
                <a:gd name="connsiteX32" fmla="*/ 913261 w 1722566"/>
                <a:gd name="connsiteY32" fmla="*/ 9752 h 2689022"/>
                <a:gd name="connsiteX33" fmla="*/ 971634 w 1722566"/>
                <a:gd name="connsiteY33" fmla="*/ 64991 h 2689022"/>
                <a:gd name="connsiteX34" fmla="*/ 1198077 w 1722566"/>
                <a:gd name="connsiteY34" fmla="*/ 294567 h 2689022"/>
                <a:gd name="connsiteX35" fmla="*/ 1428828 w 1722566"/>
                <a:gd name="connsiteY35" fmla="*/ 554701 h 2689022"/>
                <a:gd name="connsiteX36" fmla="*/ 1704632 w 1722566"/>
                <a:gd name="connsiteY36" fmla="*/ 927665 h 2689022"/>
                <a:gd name="connsiteX37" fmla="*/ 1718736 w 1722566"/>
                <a:gd name="connsiteY37" fmla="*/ 1061649 h 2689022"/>
                <a:gd name="connsiteX38" fmla="*/ 1661930 w 1722566"/>
                <a:gd name="connsiteY38" fmla="*/ 1210521 h 2689022"/>
                <a:gd name="connsiteX39" fmla="*/ 1510707 w 1722566"/>
                <a:gd name="connsiteY39" fmla="*/ 1304545 h 2689022"/>
                <a:gd name="connsiteX40" fmla="*/ 1153807 w 1722566"/>
                <a:gd name="connsiteY40" fmla="*/ 1446366 h 2689022"/>
                <a:gd name="connsiteX41" fmla="*/ 968500 w 1722566"/>
                <a:gd name="connsiteY41" fmla="*/ 1505914 h 2689022"/>
                <a:gd name="connsiteX42" fmla="*/ 817670 w 1722566"/>
                <a:gd name="connsiteY42" fmla="*/ 1537256 h 2689022"/>
                <a:gd name="connsiteX43" fmla="*/ 791029 w 1722566"/>
                <a:gd name="connsiteY43" fmla="*/ 1627362 h 2689022"/>
                <a:gd name="connsiteX44" fmla="*/ 788742 w 1722566"/>
                <a:gd name="connsiteY44" fmla="*/ 1930611 h 2689022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684333"/>
                <a:gd name="connsiteX1" fmla="*/ 795819 w 1722566"/>
                <a:gd name="connsiteY1" fmla="*/ 2260188 h 2684333"/>
                <a:gd name="connsiteX2" fmla="*/ 876181 w 1722566"/>
                <a:gd name="connsiteY2" fmla="*/ 2684333 h 2684333"/>
                <a:gd name="connsiteX3" fmla="*/ 393598 w 1722566"/>
                <a:gd name="connsiteY3" fmla="*/ 2684332 h 2684333"/>
                <a:gd name="connsiteX4" fmla="*/ 283690 w 1722566"/>
                <a:gd name="connsiteY4" fmla="*/ 1751553 h 2684333"/>
                <a:gd name="connsiteX5" fmla="*/ 215130 w 1722566"/>
                <a:gd name="connsiteY5" fmla="*/ 1500821 h 2684333"/>
                <a:gd name="connsiteX6" fmla="*/ 35309 w 1722566"/>
                <a:gd name="connsiteY6" fmla="*/ 852445 h 2684333"/>
                <a:gd name="connsiteX7" fmla="*/ 4751 w 1722566"/>
                <a:gd name="connsiteY7" fmla="*/ 753720 h 2684333"/>
                <a:gd name="connsiteX8" fmla="*/ 50 w 1722566"/>
                <a:gd name="connsiteY8" fmla="*/ 725904 h 2684333"/>
                <a:gd name="connsiteX9" fmla="*/ 50 w 1722566"/>
                <a:gd name="connsiteY9" fmla="*/ 482224 h 2684333"/>
                <a:gd name="connsiteX10" fmla="*/ 1617 w 1722566"/>
                <a:gd name="connsiteY10" fmla="*/ 467337 h 2684333"/>
                <a:gd name="connsiteX11" fmla="*/ 15329 w 1722566"/>
                <a:gd name="connsiteY11" fmla="*/ 466945 h 2684333"/>
                <a:gd name="connsiteX12" fmla="*/ 34525 w 1722566"/>
                <a:gd name="connsiteY12" fmla="*/ 484183 h 2684333"/>
                <a:gd name="connsiteX13" fmla="*/ 158324 w 1722566"/>
                <a:gd name="connsiteY13" fmla="*/ 602497 h 2684333"/>
                <a:gd name="connsiteX14" fmla="*/ 184181 w 1722566"/>
                <a:gd name="connsiteY14" fmla="*/ 631488 h 2684333"/>
                <a:gd name="connsiteX15" fmla="*/ 214739 w 1722566"/>
                <a:gd name="connsiteY15" fmla="*/ 624828 h 2684333"/>
                <a:gd name="connsiteX16" fmla="*/ 316598 w 1722566"/>
                <a:gd name="connsiteY16" fmla="*/ 603281 h 2684333"/>
                <a:gd name="connsiteX17" fmla="*/ 494461 w 1722566"/>
                <a:gd name="connsiteY17" fmla="*/ 579383 h 2684333"/>
                <a:gd name="connsiteX18" fmla="*/ 634714 w 1722566"/>
                <a:gd name="connsiteY18" fmla="*/ 540598 h 2684333"/>
                <a:gd name="connsiteX19" fmla="*/ 749894 w 1722566"/>
                <a:gd name="connsiteY19" fmla="*/ 584084 h 2684333"/>
                <a:gd name="connsiteX20" fmla="*/ 801215 w 1722566"/>
                <a:gd name="connsiteY20" fmla="*/ 721203 h 2684333"/>
                <a:gd name="connsiteX21" fmla="*/ 805525 w 1722566"/>
                <a:gd name="connsiteY21" fmla="*/ 738441 h 2684333"/>
                <a:gd name="connsiteX22" fmla="*/ 828247 w 1722566"/>
                <a:gd name="connsiteY22" fmla="*/ 761947 h 2684333"/>
                <a:gd name="connsiteX23" fmla="*/ 892106 w 1722566"/>
                <a:gd name="connsiteY23" fmla="*/ 799165 h 2684333"/>
                <a:gd name="connsiteX24" fmla="*/ 929715 w 1722566"/>
                <a:gd name="connsiteY24" fmla="*/ 808959 h 2684333"/>
                <a:gd name="connsiteX25" fmla="*/ 951654 w 1722566"/>
                <a:gd name="connsiteY25" fmla="*/ 800732 h 2684333"/>
                <a:gd name="connsiteX26" fmla="*/ 936375 w 1722566"/>
                <a:gd name="connsiteY26" fmla="*/ 781927 h 2684333"/>
                <a:gd name="connsiteX27" fmla="*/ 744801 w 1722566"/>
                <a:gd name="connsiteY27" fmla="*/ 493194 h 2684333"/>
                <a:gd name="connsiteX28" fmla="*/ 619043 w 1722566"/>
                <a:gd name="connsiteY28" fmla="*/ 278505 h 2684333"/>
                <a:gd name="connsiteX29" fmla="*/ 632363 w 1722566"/>
                <a:gd name="connsiteY29" fmla="*/ 248731 h 2684333"/>
                <a:gd name="connsiteX30" fmla="*/ 821196 w 1722566"/>
                <a:gd name="connsiteY30" fmla="*/ 168418 h 2684333"/>
                <a:gd name="connsiteX31" fmla="*/ 884270 w 1722566"/>
                <a:gd name="connsiteY31" fmla="*/ 53238 h 2684333"/>
                <a:gd name="connsiteX32" fmla="*/ 913261 w 1722566"/>
                <a:gd name="connsiteY32" fmla="*/ 9752 h 2684333"/>
                <a:gd name="connsiteX33" fmla="*/ 971634 w 1722566"/>
                <a:gd name="connsiteY33" fmla="*/ 64991 h 2684333"/>
                <a:gd name="connsiteX34" fmla="*/ 1198077 w 1722566"/>
                <a:gd name="connsiteY34" fmla="*/ 294567 h 2684333"/>
                <a:gd name="connsiteX35" fmla="*/ 1428828 w 1722566"/>
                <a:gd name="connsiteY35" fmla="*/ 554701 h 2684333"/>
                <a:gd name="connsiteX36" fmla="*/ 1704632 w 1722566"/>
                <a:gd name="connsiteY36" fmla="*/ 927665 h 2684333"/>
                <a:gd name="connsiteX37" fmla="*/ 1718736 w 1722566"/>
                <a:gd name="connsiteY37" fmla="*/ 1061649 h 2684333"/>
                <a:gd name="connsiteX38" fmla="*/ 1661930 w 1722566"/>
                <a:gd name="connsiteY38" fmla="*/ 1210521 h 2684333"/>
                <a:gd name="connsiteX39" fmla="*/ 1510707 w 1722566"/>
                <a:gd name="connsiteY39" fmla="*/ 1304545 h 2684333"/>
                <a:gd name="connsiteX40" fmla="*/ 1153807 w 1722566"/>
                <a:gd name="connsiteY40" fmla="*/ 1446366 h 2684333"/>
                <a:gd name="connsiteX41" fmla="*/ 968500 w 1722566"/>
                <a:gd name="connsiteY41" fmla="*/ 1505914 h 2684333"/>
                <a:gd name="connsiteX42" fmla="*/ 817670 w 1722566"/>
                <a:gd name="connsiteY42" fmla="*/ 1537256 h 2684333"/>
                <a:gd name="connsiteX43" fmla="*/ 791029 w 1722566"/>
                <a:gd name="connsiteY43" fmla="*/ 1627362 h 2684333"/>
                <a:gd name="connsiteX44" fmla="*/ 788742 w 1722566"/>
                <a:gd name="connsiteY44" fmla="*/ 1930611 h 2684333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66585 w 1722566"/>
                <a:gd name="connsiteY0" fmla="*/ 1974925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66585 w 1722566"/>
                <a:gd name="connsiteY44" fmla="*/ 1974925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788742 w 1722566"/>
                <a:gd name="connsiteY0" fmla="*/ 196543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65430 h 268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22566" h="2684332">
                  <a:moveTo>
                    <a:pt x="788742" y="1965430"/>
                  </a:moveTo>
                  <a:cubicBezTo>
                    <a:pt x="787268" y="2103823"/>
                    <a:pt x="791797" y="2141426"/>
                    <a:pt x="795819" y="2260188"/>
                  </a:cubicBezTo>
                  <a:cubicBezTo>
                    <a:pt x="799841" y="2378950"/>
                    <a:pt x="805512" y="2559162"/>
                    <a:pt x="812876" y="2678002"/>
                  </a:cubicBezTo>
                  <a:lnTo>
                    <a:pt x="393598" y="2684332"/>
                  </a:lnTo>
                  <a:cubicBezTo>
                    <a:pt x="387721" y="2679631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lnTo>
                    <a:pt x="50" y="482224"/>
                  </a:ln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lnTo>
                    <a:pt x="494461" y="579383"/>
                  </a:ln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777460" y="1838191"/>
                    <a:pt x="788742" y="19654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81">
              <a:extLst>
                <a:ext uri="{FF2B5EF4-FFF2-40B4-BE49-F238E27FC236}">
                  <a16:creationId xmlns:a16="http://schemas.microsoft.com/office/drawing/2014/main" id="{DF1FD49E-2F52-4972-8FB7-11C3AE59ABF1}"/>
                </a:ext>
              </a:extLst>
            </p:cNvPr>
            <p:cNvSpPr/>
            <p:nvPr/>
          </p:nvSpPr>
          <p:spPr>
            <a:xfrm>
              <a:off x="2696175" y="2808820"/>
              <a:ext cx="553790" cy="516153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82">
              <a:extLst>
                <a:ext uri="{FF2B5EF4-FFF2-40B4-BE49-F238E27FC236}">
                  <a16:creationId xmlns:a16="http://schemas.microsoft.com/office/drawing/2014/main" id="{672DF299-EF29-4E1B-9AF8-8E30B5A83323}"/>
                </a:ext>
              </a:extLst>
            </p:cNvPr>
            <p:cNvSpPr/>
            <p:nvPr/>
          </p:nvSpPr>
          <p:spPr>
            <a:xfrm>
              <a:off x="5563487" y="2923651"/>
              <a:ext cx="478518" cy="451634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84">
              <a:extLst>
                <a:ext uri="{FF2B5EF4-FFF2-40B4-BE49-F238E27FC236}">
                  <a16:creationId xmlns:a16="http://schemas.microsoft.com/office/drawing/2014/main" id="{25C97EEE-FF89-4F3A-A027-8458B65F691A}"/>
                </a:ext>
              </a:extLst>
            </p:cNvPr>
            <p:cNvSpPr/>
            <p:nvPr/>
          </p:nvSpPr>
          <p:spPr>
            <a:xfrm>
              <a:off x="4045703" y="1845050"/>
              <a:ext cx="5377" cy="5377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85">
              <a:extLst>
                <a:ext uri="{FF2B5EF4-FFF2-40B4-BE49-F238E27FC236}">
                  <a16:creationId xmlns:a16="http://schemas.microsoft.com/office/drawing/2014/main" id="{6E1AC69B-62ED-48DF-A93D-8FFEA283B429}"/>
                </a:ext>
              </a:extLst>
            </p:cNvPr>
            <p:cNvSpPr/>
            <p:nvPr/>
          </p:nvSpPr>
          <p:spPr>
            <a:xfrm>
              <a:off x="3919830" y="3217011"/>
              <a:ext cx="919399" cy="602179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86">
              <a:extLst>
                <a:ext uri="{FF2B5EF4-FFF2-40B4-BE49-F238E27FC236}">
                  <a16:creationId xmlns:a16="http://schemas.microsoft.com/office/drawing/2014/main" id="{BB64EBEB-E90A-4F62-B4B3-986A96C9401E}"/>
                </a:ext>
              </a:extLst>
            </p:cNvPr>
            <p:cNvSpPr/>
            <p:nvPr/>
          </p:nvSpPr>
          <p:spPr>
            <a:xfrm>
              <a:off x="4874237" y="2316577"/>
              <a:ext cx="311842" cy="365609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87">
              <a:extLst>
                <a:ext uri="{FF2B5EF4-FFF2-40B4-BE49-F238E27FC236}">
                  <a16:creationId xmlns:a16="http://schemas.microsoft.com/office/drawing/2014/main" id="{7548BC75-DF85-4C72-87D4-C409A14A94D8}"/>
                </a:ext>
              </a:extLst>
            </p:cNvPr>
            <p:cNvSpPr/>
            <p:nvPr/>
          </p:nvSpPr>
          <p:spPr>
            <a:xfrm>
              <a:off x="3538688" y="2331633"/>
              <a:ext cx="80649" cy="225818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88">
              <a:extLst>
                <a:ext uri="{FF2B5EF4-FFF2-40B4-BE49-F238E27FC236}">
                  <a16:creationId xmlns:a16="http://schemas.microsoft.com/office/drawing/2014/main" id="{D7BD4980-C75A-4383-A991-7289EE8F9DC7}"/>
                </a:ext>
              </a:extLst>
            </p:cNvPr>
            <p:cNvSpPr/>
            <p:nvPr/>
          </p:nvSpPr>
          <p:spPr>
            <a:xfrm>
              <a:off x="3577259" y="1868120"/>
              <a:ext cx="1553839" cy="655946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89">
              <a:extLst>
                <a:ext uri="{FF2B5EF4-FFF2-40B4-BE49-F238E27FC236}">
                  <a16:creationId xmlns:a16="http://schemas.microsoft.com/office/drawing/2014/main" id="{27AF53FF-30A6-492C-9F33-3F3BEE6C54C5}"/>
                </a:ext>
              </a:extLst>
            </p:cNvPr>
            <p:cNvSpPr/>
            <p:nvPr/>
          </p:nvSpPr>
          <p:spPr>
            <a:xfrm>
              <a:off x="3637619" y="1991293"/>
              <a:ext cx="381738" cy="381738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90">
              <a:extLst>
                <a:ext uri="{FF2B5EF4-FFF2-40B4-BE49-F238E27FC236}">
                  <a16:creationId xmlns:a16="http://schemas.microsoft.com/office/drawing/2014/main" id="{5D636053-8484-46DD-A7C2-DE10398B5A3F}"/>
                </a:ext>
              </a:extLst>
            </p:cNvPr>
            <p:cNvSpPr/>
            <p:nvPr/>
          </p:nvSpPr>
          <p:spPr>
            <a:xfrm>
              <a:off x="4691970" y="1943441"/>
              <a:ext cx="381738" cy="381738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91">
              <a:extLst>
                <a:ext uri="{FF2B5EF4-FFF2-40B4-BE49-F238E27FC236}">
                  <a16:creationId xmlns:a16="http://schemas.microsoft.com/office/drawing/2014/main" id="{0F713711-DC01-411C-A6EC-EB453D6A6343}"/>
                </a:ext>
              </a:extLst>
            </p:cNvPr>
            <p:cNvSpPr/>
            <p:nvPr/>
          </p:nvSpPr>
          <p:spPr>
            <a:xfrm>
              <a:off x="3796426" y="3532764"/>
              <a:ext cx="1553265" cy="3199717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  <a:gd name="connsiteX0" fmla="*/ 886613 w 1061343"/>
                <a:gd name="connsiteY0" fmla="*/ 763556 h 2318072"/>
                <a:gd name="connsiteX1" fmla="*/ 774568 w 1061343"/>
                <a:gd name="connsiteY1" fmla="*/ 377665 h 2318072"/>
                <a:gd name="connsiteX2" fmla="*/ 773392 w 1061343"/>
                <a:gd name="connsiteY2" fmla="*/ 364344 h 2318072"/>
                <a:gd name="connsiteX3" fmla="*/ 773392 w 1061343"/>
                <a:gd name="connsiteY3" fmla="*/ 209204 h 2318072"/>
                <a:gd name="connsiteX4" fmla="*/ 774176 w 1061343"/>
                <a:gd name="connsiteY4" fmla="*/ 99117 h 2318072"/>
                <a:gd name="connsiteX5" fmla="*/ 776526 w 1061343"/>
                <a:gd name="connsiteY5" fmla="*/ 63075 h 2318072"/>
                <a:gd name="connsiteX6" fmla="*/ 772217 w 1061343"/>
                <a:gd name="connsiteY6" fmla="*/ 46620 h 2318072"/>
                <a:gd name="connsiteX7" fmla="*/ 738133 w 1061343"/>
                <a:gd name="connsiteY7" fmla="*/ 14104 h 2318072"/>
                <a:gd name="connsiteX8" fmla="*/ 729123 w 1061343"/>
                <a:gd name="connsiteY8" fmla="*/ 24290 h 2318072"/>
                <a:gd name="connsiteX9" fmla="*/ 723638 w 1061343"/>
                <a:gd name="connsiteY9" fmla="*/ 50930 h 2318072"/>
                <a:gd name="connsiteX10" fmla="*/ 688379 w 1061343"/>
                <a:gd name="connsiteY10" fmla="*/ 101860 h 2318072"/>
                <a:gd name="connsiteX11" fmla="*/ 554786 w 1061343"/>
                <a:gd name="connsiteY11" fmla="*/ 184523 h 2318072"/>
                <a:gd name="connsiteX12" fmla="*/ 545775 w 1061343"/>
                <a:gd name="connsiteY12" fmla="*/ 191183 h 2318072"/>
                <a:gd name="connsiteX13" fmla="*/ 526578 w 1061343"/>
                <a:gd name="connsiteY13" fmla="*/ 205678 h 2318072"/>
                <a:gd name="connsiteX14" fmla="*/ 492495 w 1061343"/>
                <a:gd name="connsiteY14" fmla="*/ 208812 h 2318072"/>
                <a:gd name="connsiteX15" fmla="*/ 487010 w 1061343"/>
                <a:gd name="connsiteY15" fmla="*/ 202152 h 2318072"/>
                <a:gd name="connsiteX16" fmla="*/ 459194 w 1061343"/>
                <a:gd name="connsiteY16" fmla="*/ 189224 h 2318072"/>
                <a:gd name="connsiteX17" fmla="*/ 438822 w 1061343"/>
                <a:gd name="connsiteY17" fmla="*/ 179822 h 2318072"/>
                <a:gd name="connsiteX18" fmla="*/ 375748 w 1061343"/>
                <a:gd name="connsiteY18" fmla="*/ 147697 h 2318072"/>
                <a:gd name="connsiteX19" fmla="*/ 372222 w 1061343"/>
                <a:gd name="connsiteY19" fmla="*/ 146130 h 2318072"/>
                <a:gd name="connsiteX20" fmla="*/ 360861 w 1061343"/>
                <a:gd name="connsiteY20" fmla="*/ 139469 h 2318072"/>
                <a:gd name="connsiteX21" fmla="*/ 209246 w 1061343"/>
                <a:gd name="connsiteY21" fmla="*/ 64250 h 2318072"/>
                <a:gd name="connsiteX22" fmla="*/ 153223 w 1061343"/>
                <a:gd name="connsiteY22" fmla="*/ 36435 h 2318072"/>
                <a:gd name="connsiteX23" fmla="*/ 138728 w 1061343"/>
                <a:gd name="connsiteY23" fmla="*/ 18021 h 2318072"/>
                <a:gd name="connsiteX24" fmla="*/ 130893 w 1061343"/>
                <a:gd name="connsiteY24" fmla="*/ 0 h 2318072"/>
                <a:gd name="connsiteX25" fmla="*/ 109737 w 1061343"/>
                <a:gd name="connsiteY25" fmla="*/ 24681 h 2318072"/>
                <a:gd name="connsiteX26" fmla="*/ 100726 w 1061343"/>
                <a:gd name="connsiteY26" fmla="*/ 81880 h 2318072"/>
                <a:gd name="connsiteX27" fmla="*/ 100726 w 1061343"/>
                <a:gd name="connsiteY27" fmla="*/ 103035 h 2318072"/>
                <a:gd name="connsiteX28" fmla="*/ 97984 w 1061343"/>
                <a:gd name="connsiteY28" fmla="*/ 121840 h 2318072"/>
                <a:gd name="connsiteX29" fmla="*/ 92891 w 1061343"/>
                <a:gd name="connsiteY29" fmla="*/ 167285 h 2318072"/>
                <a:gd name="connsiteX30" fmla="*/ 134419 w 1061343"/>
                <a:gd name="connsiteY30" fmla="*/ 363561 h 2318072"/>
                <a:gd name="connsiteX31" fmla="*/ 142254 w 1061343"/>
                <a:gd name="connsiteY31" fmla="*/ 408614 h 2318072"/>
                <a:gd name="connsiteX32" fmla="*/ 95634 w 1061343"/>
                <a:gd name="connsiteY32" fmla="*/ 680110 h 2318072"/>
                <a:gd name="connsiteX33" fmla="*/ 47838 w 1061343"/>
                <a:gd name="connsiteY33" fmla="*/ 958265 h 2318072"/>
                <a:gd name="connsiteX34" fmla="*/ 42 w 1061343"/>
                <a:gd name="connsiteY34" fmla="*/ 1234853 h 2318072"/>
                <a:gd name="connsiteX35" fmla="*/ 37913 w 1061343"/>
                <a:gd name="connsiteY35" fmla="*/ 2318072 h 2318072"/>
                <a:gd name="connsiteX36" fmla="*/ 298569 w 1061343"/>
                <a:gd name="connsiteY36" fmla="*/ 1403313 h 2318072"/>
                <a:gd name="connsiteX37" fmla="*/ 437255 w 1061343"/>
                <a:gd name="connsiteY37" fmla="*/ 1403313 h 2318072"/>
                <a:gd name="connsiteX38" fmla="*/ 747927 w 1061343"/>
                <a:gd name="connsiteY38" fmla="*/ 1403313 h 2318072"/>
                <a:gd name="connsiteX39" fmla="*/ 862715 w 1061343"/>
                <a:gd name="connsiteY39" fmla="*/ 1403313 h 2318072"/>
                <a:gd name="connsiteX40" fmla="*/ 1061342 w 1061343"/>
                <a:gd name="connsiteY40" fmla="*/ 1403313 h 2318072"/>
                <a:gd name="connsiteX41" fmla="*/ 886613 w 1061343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15129 w 1039216"/>
                <a:gd name="connsiteY37" fmla="*/ 1403313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75268 w 1039216"/>
                <a:gd name="connsiteY37" fmla="*/ 1634376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22159"/>
                <a:gd name="connsiteX1" fmla="*/ 752442 w 1039216"/>
                <a:gd name="connsiteY1" fmla="*/ 377665 h 2322159"/>
                <a:gd name="connsiteX2" fmla="*/ 751266 w 1039216"/>
                <a:gd name="connsiteY2" fmla="*/ 364344 h 2322159"/>
                <a:gd name="connsiteX3" fmla="*/ 751266 w 1039216"/>
                <a:gd name="connsiteY3" fmla="*/ 209204 h 2322159"/>
                <a:gd name="connsiteX4" fmla="*/ 752050 w 1039216"/>
                <a:gd name="connsiteY4" fmla="*/ 99117 h 2322159"/>
                <a:gd name="connsiteX5" fmla="*/ 754400 w 1039216"/>
                <a:gd name="connsiteY5" fmla="*/ 63075 h 2322159"/>
                <a:gd name="connsiteX6" fmla="*/ 750091 w 1039216"/>
                <a:gd name="connsiteY6" fmla="*/ 46620 h 2322159"/>
                <a:gd name="connsiteX7" fmla="*/ 716007 w 1039216"/>
                <a:gd name="connsiteY7" fmla="*/ 14104 h 2322159"/>
                <a:gd name="connsiteX8" fmla="*/ 706997 w 1039216"/>
                <a:gd name="connsiteY8" fmla="*/ 24290 h 2322159"/>
                <a:gd name="connsiteX9" fmla="*/ 701512 w 1039216"/>
                <a:gd name="connsiteY9" fmla="*/ 50930 h 2322159"/>
                <a:gd name="connsiteX10" fmla="*/ 666253 w 1039216"/>
                <a:gd name="connsiteY10" fmla="*/ 101860 h 2322159"/>
                <a:gd name="connsiteX11" fmla="*/ 532660 w 1039216"/>
                <a:gd name="connsiteY11" fmla="*/ 184523 h 2322159"/>
                <a:gd name="connsiteX12" fmla="*/ 523649 w 1039216"/>
                <a:gd name="connsiteY12" fmla="*/ 191183 h 2322159"/>
                <a:gd name="connsiteX13" fmla="*/ 504452 w 1039216"/>
                <a:gd name="connsiteY13" fmla="*/ 205678 h 2322159"/>
                <a:gd name="connsiteX14" fmla="*/ 470369 w 1039216"/>
                <a:gd name="connsiteY14" fmla="*/ 208812 h 2322159"/>
                <a:gd name="connsiteX15" fmla="*/ 464884 w 1039216"/>
                <a:gd name="connsiteY15" fmla="*/ 202152 h 2322159"/>
                <a:gd name="connsiteX16" fmla="*/ 437068 w 1039216"/>
                <a:gd name="connsiteY16" fmla="*/ 189224 h 2322159"/>
                <a:gd name="connsiteX17" fmla="*/ 416696 w 1039216"/>
                <a:gd name="connsiteY17" fmla="*/ 179822 h 2322159"/>
                <a:gd name="connsiteX18" fmla="*/ 353622 w 1039216"/>
                <a:gd name="connsiteY18" fmla="*/ 147697 h 2322159"/>
                <a:gd name="connsiteX19" fmla="*/ 350096 w 1039216"/>
                <a:gd name="connsiteY19" fmla="*/ 146130 h 2322159"/>
                <a:gd name="connsiteX20" fmla="*/ 338735 w 1039216"/>
                <a:gd name="connsiteY20" fmla="*/ 139469 h 2322159"/>
                <a:gd name="connsiteX21" fmla="*/ 187120 w 1039216"/>
                <a:gd name="connsiteY21" fmla="*/ 64250 h 2322159"/>
                <a:gd name="connsiteX22" fmla="*/ 131097 w 1039216"/>
                <a:gd name="connsiteY22" fmla="*/ 36435 h 2322159"/>
                <a:gd name="connsiteX23" fmla="*/ 116602 w 1039216"/>
                <a:gd name="connsiteY23" fmla="*/ 18021 h 2322159"/>
                <a:gd name="connsiteX24" fmla="*/ 108767 w 1039216"/>
                <a:gd name="connsiteY24" fmla="*/ 0 h 2322159"/>
                <a:gd name="connsiteX25" fmla="*/ 87611 w 1039216"/>
                <a:gd name="connsiteY25" fmla="*/ 24681 h 2322159"/>
                <a:gd name="connsiteX26" fmla="*/ 78600 w 1039216"/>
                <a:gd name="connsiteY26" fmla="*/ 81880 h 2322159"/>
                <a:gd name="connsiteX27" fmla="*/ 78600 w 1039216"/>
                <a:gd name="connsiteY27" fmla="*/ 103035 h 2322159"/>
                <a:gd name="connsiteX28" fmla="*/ 75858 w 1039216"/>
                <a:gd name="connsiteY28" fmla="*/ 121840 h 2322159"/>
                <a:gd name="connsiteX29" fmla="*/ 70765 w 1039216"/>
                <a:gd name="connsiteY29" fmla="*/ 167285 h 2322159"/>
                <a:gd name="connsiteX30" fmla="*/ 112293 w 1039216"/>
                <a:gd name="connsiteY30" fmla="*/ 363561 h 2322159"/>
                <a:gd name="connsiteX31" fmla="*/ 120128 w 1039216"/>
                <a:gd name="connsiteY31" fmla="*/ 408614 h 2322159"/>
                <a:gd name="connsiteX32" fmla="*/ 73508 w 1039216"/>
                <a:gd name="connsiteY32" fmla="*/ 680110 h 2322159"/>
                <a:gd name="connsiteX33" fmla="*/ 25712 w 1039216"/>
                <a:gd name="connsiteY33" fmla="*/ 958265 h 2322159"/>
                <a:gd name="connsiteX34" fmla="*/ 73 w 1039216"/>
                <a:gd name="connsiteY34" fmla="*/ 1282332 h 2322159"/>
                <a:gd name="connsiteX35" fmla="*/ 15787 w 1039216"/>
                <a:gd name="connsiteY35" fmla="*/ 2318072 h 2322159"/>
                <a:gd name="connsiteX36" fmla="*/ 475268 w 1039216"/>
                <a:gd name="connsiteY36" fmla="*/ 1634376 h 2322159"/>
                <a:gd name="connsiteX37" fmla="*/ 725801 w 1039216"/>
                <a:gd name="connsiteY37" fmla="*/ 1403313 h 2322159"/>
                <a:gd name="connsiteX38" fmla="*/ 840589 w 1039216"/>
                <a:gd name="connsiteY38" fmla="*/ 1403313 h 2322159"/>
                <a:gd name="connsiteX39" fmla="*/ 1039216 w 1039216"/>
                <a:gd name="connsiteY39" fmla="*/ 1403313 h 2322159"/>
                <a:gd name="connsiteX40" fmla="*/ 864487 w 1039216"/>
                <a:gd name="connsiteY40" fmla="*/ 763556 h 2322159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725801 w 1039216"/>
                <a:gd name="connsiteY36" fmla="*/ 1403313 h 2318454"/>
                <a:gd name="connsiteX37" fmla="*/ 840589 w 1039216"/>
                <a:gd name="connsiteY37" fmla="*/ 1403313 h 2318454"/>
                <a:gd name="connsiteX38" fmla="*/ 1039216 w 1039216"/>
                <a:gd name="connsiteY38" fmla="*/ 1403313 h 2318454"/>
                <a:gd name="connsiteX39" fmla="*/ 864487 w 1039216"/>
                <a:gd name="connsiteY39" fmla="*/ 763556 h 2318454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840589 w 1039216"/>
                <a:gd name="connsiteY36" fmla="*/ 1403313 h 2318454"/>
                <a:gd name="connsiteX37" fmla="*/ 1039216 w 1039216"/>
                <a:gd name="connsiteY37" fmla="*/ 1403313 h 2318454"/>
                <a:gd name="connsiteX38" fmla="*/ 864487 w 1039216"/>
                <a:gd name="connsiteY38" fmla="*/ 763556 h 2318454"/>
                <a:gd name="connsiteX0" fmla="*/ 864487 w 1131793"/>
                <a:gd name="connsiteY0" fmla="*/ 763556 h 2388302"/>
                <a:gd name="connsiteX1" fmla="*/ 752442 w 1131793"/>
                <a:gd name="connsiteY1" fmla="*/ 377665 h 2388302"/>
                <a:gd name="connsiteX2" fmla="*/ 751266 w 1131793"/>
                <a:gd name="connsiteY2" fmla="*/ 364344 h 2388302"/>
                <a:gd name="connsiteX3" fmla="*/ 751266 w 1131793"/>
                <a:gd name="connsiteY3" fmla="*/ 209204 h 2388302"/>
                <a:gd name="connsiteX4" fmla="*/ 752050 w 1131793"/>
                <a:gd name="connsiteY4" fmla="*/ 99117 h 2388302"/>
                <a:gd name="connsiteX5" fmla="*/ 754400 w 1131793"/>
                <a:gd name="connsiteY5" fmla="*/ 63075 h 2388302"/>
                <a:gd name="connsiteX6" fmla="*/ 750091 w 1131793"/>
                <a:gd name="connsiteY6" fmla="*/ 46620 h 2388302"/>
                <a:gd name="connsiteX7" fmla="*/ 716007 w 1131793"/>
                <a:gd name="connsiteY7" fmla="*/ 14104 h 2388302"/>
                <a:gd name="connsiteX8" fmla="*/ 706997 w 1131793"/>
                <a:gd name="connsiteY8" fmla="*/ 24290 h 2388302"/>
                <a:gd name="connsiteX9" fmla="*/ 701512 w 1131793"/>
                <a:gd name="connsiteY9" fmla="*/ 50930 h 2388302"/>
                <a:gd name="connsiteX10" fmla="*/ 666253 w 1131793"/>
                <a:gd name="connsiteY10" fmla="*/ 101860 h 2388302"/>
                <a:gd name="connsiteX11" fmla="*/ 532660 w 1131793"/>
                <a:gd name="connsiteY11" fmla="*/ 184523 h 2388302"/>
                <a:gd name="connsiteX12" fmla="*/ 523649 w 1131793"/>
                <a:gd name="connsiteY12" fmla="*/ 191183 h 2388302"/>
                <a:gd name="connsiteX13" fmla="*/ 504452 w 1131793"/>
                <a:gd name="connsiteY13" fmla="*/ 205678 h 2388302"/>
                <a:gd name="connsiteX14" fmla="*/ 470369 w 1131793"/>
                <a:gd name="connsiteY14" fmla="*/ 208812 h 2388302"/>
                <a:gd name="connsiteX15" fmla="*/ 464884 w 1131793"/>
                <a:gd name="connsiteY15" fmla="*/ 202152 h 2388302"/>
                <a:gd name="connsiteX16" fmla="*/ 437068 w 1131793"/>
                <a:gd name="connsiteY16" fmla="*/ 189224 h 2388302"/>
                <a:gd name="connsiteX17" fmla="*/ 416696 w 1131793"/>
                <a:gd name="connsiteY17" fmla="*/ 179822 h 2388302"/>
                <a:gd name="connsiteX18" fmla="*/ 353622 w 1131793"/>
                <a:gd name="connsiteY18" fmla="*/ 147697 h 2388302"/>
                <a:gd name="connsiteX19" fmla="*/ 350096 w 1131793"/>
                <a:gd name="connsiteY19" fmla="*/ 146130 h 2388302"/>
                <a:gd name="connsiteX20" fmla="*/ 338735 w 1131793"/>
                <a:gd name="connsiteY20" fmla="*/ 139469 h 2388302"/>
                <a:gd name="connsiteX21" fmla="*/ 187120 w 1131793"/>
                <a:gd name="connsiteY21" fmla="*/ 64250 h 2388302"/>
                <a:gd name="connsiteX22" fmla="*/ 131097 w 1131793"/>
                <a:gd name="connsiteY22" fmla="*/ 36435 h 2388302"/>
                <a:gd name="connsiteX23" fmla="*/ 116602 w 1131793"/>
                <a:gd name="connsiteY23" fmla="*/ 18021 h 2388302"/>
                <a:gd name="connsiteX24" fmla="*/ 108767 w 1131793"/>
                <a:gd name="connsiteY24" fmla="*/ 0 h 2388302"/>
                <a:gd name="connsiteX25" fmla="*/ 87611 w 1131793"/>
                <a:gd name="connsiteY25" fmla="*/ 24681 h 2388302"/>
                <a:gd name="connsiteX26" fmla="*/ 78600 w 1131793"/>
                <a:gd name="connsiteY26" fmla="*/ 81880 h 2388302"/>
                <a:gd name="connsiteX27" fmla="*/ 78600 w 1131793"/>
                <a:gd name="connsiteY27" fmla="*/ 103035 h 2388302"/>
                <a:gd name="connsiteX28" fmla="*/ 75858 w 1131793"/>
                <a:gd name="connsiteY28" fmla="*/ 121840 h 2388302"/>
                <a:gd name="connsiteX29" fmla="*/ 70765 w 1131793"/>
                <a:gd name="connsiteY29" fmla="*/ 167285 h 2388302"/>
                <a:gd name="connsiteX30" fmla="*/ 112293 w 1131793"/>
                <a:gd name="connsiteY30" fmla="*/ 363561 h 2388302"/>
                <a:gd name="connsiteX31" fmla="*/ 120128 w 1131793"/>
                <a:gd name="connsiteY31" fmla="*/ 408614 h 2388302"/>
                <a:gd name="connsiteX32" fmla="*/ 73508 w 1131793"/>
                <a:gd name="connsiteY32" fmla="*/ 680110 h 2388302"/>
                <a:gd name="connsiteX33" fmla="*/ 25712 w 1131793"/>
                <a:gd name="connsiteY33" fmla="*/ 958265 h 2388302"/>
                <a:gd name="connsiteX34" fmla="*/ 73 w 1131793"/>
                <a:gd name="connsiteY34" fmla="*/ 1282332 h 2388302"/>
                <a:gd name="connsiteX35" fmla="*/ 15787 w 1131793"/>
                <a:gd name="connsiteY35" fmla="*/ 2318072 h 2388302"/>
                <a:gd name="connsiteX36" fmla="*/ 1131793 w 1131793"/>
                <a:gd name="connsiteY36" fmla="*/ 2314905 h 2388302"/>
                <a:gd name="connsiteX37" fmla="*/ 1039216 w 1131793"/>
                <a:gd name="connsiteY37" fmla="*/ 1403313 h 2388302"/>
                <a:gd name="connsiteX38" fmla="*/ 864487 w 1131793"/>
                <a:gd name="connsiteY38" fmla="*/ 763556 h 2388302"/>
                <a:gd name="connsiteX0" fmla="*/ 864487 w 1131793"/>
                <a:gd name="connsiteY0" fmla="*/ 763556 h 2331483"/>
                <a:gd name="connsiteX1" fmla="*/ 752442 w 1131793"/>
                <a:gd name="connsiteY1" fmla="*/ 377665 h 2331483"/>
                <a:gd name="connsiteX2" fmla="*/ 751266 w 1131793"/>
                <a:gd name="connsiteY2" fmla="*/ 364344 h 2331483"/>
                <a:gd name="connsiteX3" fmla="*/ 751266 w 1131793"/>
                <a:gd name="connsiteY3" fmla="*/ 209204 h 2331483"/>
                <a:gd name="connsiteX4" fmla="*/ 752050 w 1131793"/>
                <a:gd name="connsiteY4" fmla="*/ 99117 h 2331483"/>
                <a:gd name="connsiteX5" fmla="*/ 754400 w 1131793"/>
                <a:gd name="connsiteY5" fmla="*/ 63075 h 2331483"/>
                <a:gd name="connsiteX6" fmla="*/ 750091 w 1131793"/>
                <a:gd name="connsiteY6" fmla="*/ 46620 h 2331483"/>
                <a:gd name="connsiteX7" fmla="*/ 716007 w 1131793"/>
                <a:gd name="connsiteY7" fmla="*/ 14104 h 2331483"/>
                <a:gd name="connsiteX8" fmla="*/ 706997 w 1131793"/>
                <a:gd name="connsiteY8" fmla="*/ 24290 h 2331483"/>
                <a:gd name="connsiteX9" fmla="*/ 701512 w 1131793"/>
                <a:gd name="connsiteY9" fmla="*/ 50930 h 2331483"/>
                <a:gd name="connsiteX10" fmla="*/ 666253 w 1131793"/>
                <a:gd name="connsiteY10" fmla="*/ 101860 h 2331483"/>
                <a:gd name="connsiteX11" fmla="*/ 532660 w 1131793"/>
                <a:gd name="connsiteY11" fmla="*/ 184523 h 2331483"/>
                <a:gd name="connsiteX12" fmla="*/ 523649 w 1131793"/>
                <a:gd name="connsiteY12" fmla="*/ 191183 h 2331483"/>
                <a:gd name="connsiteX13" fmla="*/ 504452 w 1131793"/>
                <a:gd name="connsiteY13" fmla="*/ 205678 h 2331483"/>
                <a:gd name="connsiteX14" fmla="*/ 470369 w 1131793"/>
                <a:gd name="connsiteY14" fmla="*/ 208812 h 2331483"/>
                <a:gd name="connsiteX15" fmla="*/ 464884 w 1131793"/>
                <a:gd name="connsiteY15" fmla="*/ 202152 h 2331483"/>
                <a:gd name="connsiteX16" fmla="*/ 437068 w 1131793"/>
                <a:gd name="connsiteY16" fmla="*/ 189224 h 2331483"/>
                <a:gd name="connsiteX17" fmla="*/ 416696 w 1131793"/>
                <a:gd name="connsiteY17" fmla="*/ 179822 h 2331483"/>
                <a:gd name="connsiteX18" fmla="*/ 353622 w 1131793"/>
                <a:gd name="connsiteY18" fmla="*/ 147697 h 2331483"/>
                <a:gd name="connsiteX19" fmla="*/ 350096 w 1131793"/>
                <a:gd name="connsiteY19" fmla="*/ 146130 h 2331483"/>
                <a:gd name="connsiteX20" fmla="*/ 338735 w 1131793"/>
                <a:gd name="connsiteY20" fmla="*/ 139469 h 2331483"/>
                <a:gd name="connsiteX21" fmla="*/ 187120 w 1131793"/>
                <a:gd name="connsiteY21" fmla="*/ 64250 h 2331483"/>
                <a:gd name="connsiteX22" fmla="*/ 131097 w 1131793"/>
                <a:gd name="connsiteY22" fmla="*/ 36435 h 2331483"/>
                <a:gd name="connsiteX23" fmla="*/ 116602 w 1131793"/>
                <a:gd name="connsiteY23" fmla="*/ 18021 h 2331483"/>
                <a:gd name="connsiteX24" fmla="*/ 108767 w 1131793"/>
                <a:gd name="connsiteY24" fmla="*/ 0 h 2331483"/>
                <a:gd name="connsiteX25" fmla="*/ 87611 w 1131793"/>
                <a:gd name="connsiteY25" fmla="*/ 24681 h 2331483"/>
                <a:gd name="connsiteX26" fmla="*/ 78600 w 1131793"/>
                <a:gd name="connsiteY26" fmla="*/ 81880 h 2331483"/>
                <a:gd name="connsiteX27" fmla="*/ 78600 w 1131793"/>
                <a:gd name="connsiteY27" fmla="*/ 103035 h 2331483"/>
                <a:gd name="connsiteX28" fmla="*/ 75858 w 1131793"/>
                <a:gd name="connsiteY28" fmla="*/ 121840 h 2331483"/>
                <a:gd name="connsiteX29" fmla="*/ 70765 w 1131793"/>
                <a:gd name="connsiteY29" fmla="*/ 167285 h 2331483"/>
                <a:gd name="connsiteX30" fmla="*/ 112293 w 1131793"/>
                <a:gd name="connsiteY30" fmla="*/ 363561 h 2331483"/>
                <a:gd name="connsiteX31" fmla="*/ 120128 w 1131793"/>
                <a:gd name="connsiteY31" fmla="*/ 408614 h 2331483"/>
                <a:gd name="connsiteX32" fmla="*/ 73508 w 1131793"/>
                <a:gd name="connsiteY32" fmla="*/ 680110 h 2331483"/>
                <a:gd name="connsiteX33" fmla="*/ 25712 w 1131793"/>
                <a:gd name="connsiteY33" fmla="*/ 958265 h 2331483"/>
                <a:gd name="connsiteX34" fmla="*/ 73 w 1131793"/>
                <a:gd name="connsiteY34" fmla="*/ 1282332 h 2331483"/>
                <a:gd name="connsiteX35" fmla="*/ 15787 w 1131793"/>
                <a:gd name="connsiteY35" fmla="*/ 2318072 h 2331483"/>
                <a:gd name="connsiteX36" fmla="*/ 1131793 w 1131793"/>
                <a:gd name="connsiteY36" fmla="*/ 2314905 h 2331483"/>
                <a:gd name="connsiteX37" fmla="*/ 1039216 w 1131793"/>
                <a:gd name="connsiteY37" fmla="*/ 1403313 h 2331483"/>
                <a:gd name="connsiteX38" fmla="*/ 864487 w 1131793"/>
                <a:gd name="connsiteY38" fmla="*/ 763556 h 233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31793" h="2331483">
                  <a:moveTo>
                    <a:pt x="864487" y="763556"/>
                  </a:moveTo>
                  <a:cubicBezTo>
                    <a:pt x="828836" y="634664"/>
                    <a:pt x="795144" y="504597"/>
                    <a:pt x="752442" y="377665"/>
                  </a:cubicBezTo>
                  <a:cubicBezTo>
                    <a:pt x="750875" y="372963"/>
                    <a:pt x="751266" y="368654"/>
                    <a:pt x="751266" y="364344"/>
                  </a:cubicBezTo>
                  <a:lnTo>
                    <a:pt x="751266" y="209204"/>
                  </a:lnTo>
                  <a:cubicBezTo>
                    <a:pt x="751266" y="172378"/>
                    <a:pt x="751658" y="135944"/>
                    <a:pt x="752050" y="99117"/>
                  </a:cubicBezTo>
                  <a:cubicBezTo>
                    <a:pt x="757143" y="87364"/>
                    <a:pt x="754009" y="75220"/>
                    <a:pt x="754400" y="63075"/>
                  </a:cubicBezTo>
                  <a:cubicBezTo>
                    <a:pt x="754792" y="57198"/>
                    <a:pt x="754009" y="50930"/>
                    <a:pt x="750091" y="46620"/>
                  </a:cubicBezTo>
                  <a:cubicBezTo>
                    <a:pt x="739513" y="35259"/>
                    <a:pt x="729327" y="22723"/>
                    <a:pt x="716007" y="14104"/>
                  </a:cubicBezTo>
                  <a:cubicBezTo>
                    <a:pt x="709347" y="14104"/>
                    <a:pt x="707780" y="18805"/>
                    <a:pt x="706997" y="24290"/>
                  </a:cubicBezTo>
                  <a:cubicBezTo>
                    <a:pt x="706213" y="33300"/>
                    <a:pt x="702687" y="41919"/>
                    <a:pt x="701512" y="50930"/>
                  </a:cubicBezTo>
                  <a:cubicBezTo>
                    <a:pt x="698769" y="74044"/>
                    <a:pt x="690542" y="93633"/>
                    <a:pt x="666253" y="101860"/>
                  </a:cubicBezTo>
                  <a:lnTo>
                    <a:pt x="532660" y="184523"/>
                  </a:lnTo>
                  <a:cubicBezTo>
                    <a:pt x="529917" y="186873"/>
                    <a:pt x="526783" y="189224"/>
                    <a:pt x="523649" y="191183"/>
                  </a:cubicBezTo>
                  <a:cubicBezTo>
                    <a:pt x="518164" y="197059"/>
                    <a:pt x="508370" y="198235"/>
                    <a:pt x="504452" y="205678"/>
                  </a:cubicBezTo>
                  <a:cubicBezTo>
                    <a:pt x="493483" y="210771"/>
                    <a:pt x="482122" y="209596"/>
                    <a:pt x="470369" y="208812"/>
                  </a:cubicBezTo>
                  <a:cubicBezTo>
                    <a:pt x="472327" y="204895"/>
                    <a:pt x="467626" y="203328"/>
                    <a:pt x="464884" y="202152"/>
                  </a:cubicBezTo>
                  <a:cubicBezTo>
                    <a:pt x="455481" y="198235"/>
                    <a:pt x="446862" y="192750"/>
                    <a:pt x="437068" y="189224"/>
                  </a:cubicBezTo>
                  <a:cubicBezTo>
                    <a:pt x="429625" y="187265"/>
                    <a:pt x="422181" y="186090"/>
                    <a:pt x="416696" y="179822"/>
                  </a:cubicBezTo>
                  <a:cubicBezTo>
                    <a:pt x="396324" y="167677"/>
                    <a:pt x="374385" y="158666"/>
                    <a:pt x="353622" y="147697"/>
                  </a:cubicBezTo>
                  <a:cubicBezTo>
                    <a:pt x="352446" y="146913"/>
                    <a:pt x="351271" y="146521"/>
                    <a:pt x="350096" y="146130"/>
                  </a:cubicBezTo>
                  <a:cubicBezTo>
                    <a:pt x="346178" y="144563"/>
                    <a:pt x="342260" y="142212"/>
                    <a:pt x="338735" y="139469"/>
                  </a:cubicBezTo>
                  <a:lnTo>
                    <a:pt x="187120" y="64250"/>
                  </a:lnTo>
                  <a:cubicBezTo>
                    <a:pt x="167924" y="55631"/>
                    <a:pt x="150294" y="45053"/>
                    <a:pt x="131097" y="36435"/>
                  </a:cubicBezTo>
                  <a:cubicBezTo>
                    <a:pt x="122870" y="32517"/>
                    <a:pt x="118953" y="26640"/>
                    <a:pt x="116602" y="18021"/>
                  </a:cubicBezTo>
                  <a:cubicBezTo>
                    <a:pt x="115035" y="11753"/>
                    <a:pt x="115818" y="4309"/>
                    <a:pt x="108767" y="0"/>
                  </a:cubicBezTo>
                  <a:cubicBezTo>
                    <a:pt x="95838" y="3134"/>
                    <a:pt x="89570" y="12145"/>
                    <a:pt x="87611" y="24681"/>
                  </a:cubicBezTo>
                  <a:cubicBezTo>
                    <a:pt x="84477" y="43878"/>
                    <a:pt x="80951" y="62683"/>
                    <a:pt x="78600" y="81880"/>
                  </a:cubicBezTo>
                  <a:cubicBezTo>
                    <a:pt x="77817" y="88931"/>
                    <a:pt x="76642" y="95983"/>
                    <a:pt x="78600" y="103035"/>
                  </a:cubicBezTo>
                  <a:cubicBezTo>
                    <a:pt x="77817" y="109303"/>
                    <a:pt x="76250" y="115572"/>
                    <a:pt x="75858" y="121840"/>
                  </a:cubicBezTo>
                  <a:cubicBezTo>
                    <a:pt x="75075" y="137119"/>
                    <a:pt x="67631" y="152006"/>
                    <a:pt x="70765" y="167285"/>
                  </a:cubicBezTo>
                  <a:cubicBezTo>
                    <a:pt x="84477" y="232710"/>
                    <a:pt x="98972" y="298136"/>
                    <a:pt x="112293" y="363561"/>
                  </a:cubicBezTo>
                  <a:cubicBezTo>
                    <a:pt x="115427" y="378448"/>
                    <a:pt x="122479" y="393727"/>
                    <a:pt x="120128" y="408614"/>
                  </a:cubicBezTo>
                  <a:cubicBezTo>
                    <a:pt x="105241" y="499113"/>
                    <a:pt x="89178" y="589611"/>
                    <a:pt x="73508" y="680110"/>
                  </a:cubicBezTo>
                  <a:cubicBezTo>
                    <a:pt x="57445" y="772958"/>
                    <a:pt x="41774" y="865416"/>
                    <a:pt x="25712" y="958265"/>
                  </a:cubicBezTo>
                  <a:cubicBezTo>
                    <a:pt x="9649" y="1050330"/>
                    <a:pt x="1660" y="1055698"/>
                    <a:pt x="73" y="1282332"/>
                  </a:cubicBezTo>
                  <a:cubicBezTo>
                    <a:pt x="-1581" y="1518462"/>
                    <a:pt x="25190" y="2262050"/>
                    <a:pt x="15787" y="2318072"/>
                  </a:cubicBezTo>
                  <a:cubicBezTo>
                    <a:pt x="155873" y="2338235"/>
                    <a:pt x="910578" y="2334424"/>
                    <a:pt x="1131793" y="2314905"/>
                  </a:cubicBezTo>
                  <a:lnTo>
                    <a:pt x="1039216" y="1403313"/>
                  </a:lnTo>
                  <a:cubicBezTo>
                    <a:pt x="981626" y="1190583"/>
                    <a:pt x="923644" y="977070"/>
                    <a:pt x="864487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92">
              <a:extLst>
                <a:ext uri="{FF2B5EF4-FFF2-40B4-BE49-F238E27FC236}">
                  <a16:creationId xmlns:a16="http://schemas.microsoft.com/office/drawing/2014/main" id="{D403A344-08FE-428F-82CF-A85ADD6683AE}"/>
                </a:ext>
              </a:extLst>
            </p:cNvPr>
            <p:cNvSpPr/>
            <p:nvPr/>
          </p:nvSpPr>
          <p:spPr>
            <a:xfrm>
              <a:off x="4241065" y="3825115"/>
              <a:ext cx="632218" cy="2920723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  <a:gd name="connsiteX0" fmla="*/ 98537 w 372040"/>
                <a:gd name="connsiteY0" fmla="*/ 2129196 h 2129213"/>
                <a:gd name="connsiteX1" fmla="*/ 49615 w 372040"/>
                <a:gd name="connsiteY1" fmla="*/ 373064 h 2129213"/>
                <a:gd name="connsiteX2" fmla="*/ 55883 w 372040"/>
                <a:gd name="connsiteY2" fmla="*/ 340155 h 2129213"/>
                <a:gd name="connsiteX3" fmla="*/ 103287 w 372040"/>
                <a:gd name="connsiteY3" fmla="*/ 224975 h 2129213"/>
                <a:gd name="connsiteX4" fmla="*/ 1819 w 372040"/>
                <a:gd name="connsiteY4" fmla="*/ 97651 h 2129213"/>
                <a:gd name="connsiteX5" fmla="*/ 116999 w 372040"/>
                <a:gd name="connsiteY5" fmla="*/ 6369 h 2129213"/>
                <a:gd name="connsiteX6" fmla="*/ 151475 w 372040"/>
                <a:gd name="connsiteY6" fmla="*/ 2843 h 2129213"/>
                <a:gd name="connsiteX7" fmla="*/ 308574 w 372040"/>
                <a:gd name="connsiteY7" fmla="*/ 104311 h 2129213"/>
                <a:gd name="connsiteX8" fmla="*/ 229045 w 372040"/>
                <a:gd name="connsiteY8" fmla="*/ 224584 h 2129213"/>
                <a:gd name="connsiteX9" fmla="*/ 282717 w 372040"/>
                <a:gd name="connsiteY9" fmla="*/ 331536 h 2129213"/>
                <a:gd name="connsiteX10" fmla="*/ 298780 w 372040"/>
                <a:gd name="connsiteY10" fmla="*/ 378940 h 2129213"/>
                <a:gd name="connsiteX11" fmla="*/ 372040 w 372040"/>
                <a:gd name="connsiteY11" fmla="*/ 1190684 h 2129213"/>
                <a:gd name="connsiteX12" fmla="*/ 98537 w 372040"/>
                <a:gd name="connsiteY12" fmla="*/ 2129196 h 2129213"/>
                <a:gd name="connsiteX0" fmla="*/ 98537 w 460667"/>
                <a:gd name="connsiteY0" fmla="*/ 2129196 h 2130772"/>
                <a:gd name="connsiteX1" fmla="*/ 49615 w 460667"/>
                <a:gd name="connsiteY1" fmla="*/ 373064 h 2130772"/>
                <a:gd name="connsiteX2" fmla="*/ 55883 w 460667"/>
                <a:gd name="connsiteY2" fmla="*/ 340155 h 2130772"/>
                <a:gd name="connsiteX3" fmla="*/ 103287 w 460667"/>
                <a:gd name="connsiteY3" fmla="*/ 224975 h 2130772"/>
                <a:gd name="connsiteX4" fmla="*/ 1819 w 460667"/>
                <a:gd name="connsiteY4" fmla="*/ 97651 h 2130772"/>
                <a:gd name="connsiteX5" fmla="*/ 116999 w 460667"/>
                <a:gd name="connsiteY5" fmla="*/ 6369 h 2130772"/>
                <a:gd name="connsiteX6" fmla="*/ 151475 w 460667"/>
                <a:gd name="connsiteY6" fmla="*/ 2843 h 2130772"/>
                <a:gd name="connsiteX7" fmla="*/ 308574 w 460667"/>
                <a:gd name="connsiteY7" fmla="*/ 104311 h 2130772"/>
                <a:gd name="connsiteX8" fmla="*/ 229045 w 460667"/>
                <a:gd name="connsiteY8" fmla="*/ 224584 h 2130772"/>
                <a:gd name="connsiteX9" fmla="*/ 282717 w 460667"/>
                <a:gd name="connsiteY9" fmla="*/ 331536 h 2130772"/>
                <a:gd name="connsiteX10" fmla="*/ 298780 w 460667"/>
                <a:gd name="connsiteY10" fmla="*/ 378940 h 2130772"/>
                <a:gd name="connsiteX11" fmla="*/ 460667 w 460667"/>
                <a:gd name="connsiteY11" fmla="*/ 2121268 h 2130772"/>
                <a:gd name="connsiteX12" fmla="*/ 98537 w 460667"/>
                <a:gd name="connsiteY12" fmla="*/ 2129196 h 2130772"/>
                <a:gd name="connsiteX0" fmla="*/ 95371 w 460667"/>
                <a:gd name="connsiteY0" fmla="*/ 2126030 h 2128193"/>
                <a:gd name="connsiteX1" fmla="*/ 49615 w 460667"/>
                <a:gd name="connsiteY1" fmla="*/ 373064 h 2128193"/>
                <a:gd name="connsiteX2" fmla="*/ 55883 w 460667"/>
                <a:gd name="connsiteY2" fmla="*/ 340155 h 2128193"/>
                <a:gd name="connsiteX3" fmla="*/ 103287 w 460667"/>
                <a:gd name="connsiteY3" fmla="*/ 224975 h 2128193"/>
                <a:gd name="connsiteX4" fmla="*/ 1819 w 460667"/>
                <a:gd name="connsiteY4" fmla="*/ 97651 h 2128193"/>
                <a:gd name="connsiteX5" fmla="*/ 116999 w 460667"/>
                <a:gd name="connsiteY5" fmla="*/ 6369 h 2128193"/>
                <a:gd name="connsiteX6" fmla="*/ 151475 w 460667"/>
                <a:gd name="connsiteY6" fmla="*/ 2843 h 2128193"/>
                <a:gd name="connsiteX7" fmla="*/ 308574 w 460667"/>
                <a:gd name="connsiteY7" fmla="*/ 104311 h 2128193"/>
                <a:gd name="connsiteX8" fmla="*/ 229045 w 460667"/>
                <a:gd name="connsiteY8" fmla="*/ 224584 h 2128193"/>
                <a:gd name="connsiteX9" fmla="*/ 282717 w 460667"/>
                <a:gd name="connsiteY9" fmla="*/ 331536 h 2128193"/>
                <a:gd name="connsiteX10" fmla="*/ 298780 w 460667"/>
                <a:gd name="connsiteY10" fmla="*/ 378940 h 2128193"/>
                <a:gd name="connsiteX11" fmla="*/ 460667 w 460667"/>
                <a:gd name="connsiteY11" fmla="*/ 2121268 h 2128193"/>
                <a:gd name="connsiteX12" fmla="*/ 95371 w 460667"/>
                <a:gd name="connsiteY12" fmla="*/ 2126030 h 212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667" h="2128193">
                  <a:moveTo>
                    <a:pt x="95371" y="2126030"/>
                  </a:moveTo>
                  <a:cubicBezTo>
                    <a:pt x="88711" y="2069223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456358" y="2069946"/>
                    <a:pt x="460667" y="2121268"/>
                  </a:cubicBezTo>
                  <a:cubicBezTo>
                    <a:pt x="400335" y="2127144"/>
                    <a:pt x="172941" y="2130731"/>
                    <a:pt x="95371" y="21260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94">
              <a:extLst>
                <a:ext uri="{FF2B5EF4-FFF2-40B4-BE49-F238E27FC236}">
                  <a16:creationId xmlns:a16="http://schemas.microsoft.com/office/drawing/2014/main" id="{F95C453D-3409-4FEA-ACAE-71FD7EA3884F}"/>
                </a:ext>
              </a:extLst>
            </p:cNvPr>
            <p:cNvSpPr/>
            <p:nvPr/>
          </p:nvSpPr>
          <p:spPr>
            <a:xfrm>
              <a:off x="4024378" y="1657523"/>
              <a:ext cx="840192" cy="270062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24">
              <a:extLst>
                <a:ext uri="{FF2B5EF4-FFF2-40B4-BE49-F238E27FC236}">
                  <a16:creationId xmlns:a16="http://schemas.microsoft.com/office/drawing/2014/main" id="{BB357B23-B4B1-44FB-97F1-67778E4AD2E3}"/>
                </a:ext>
              </a:extLst>
            </p:cNvPr>
            <p:cNvSpPr/>
            <p:nvPr/>
          </p:nvSpPr>
          <p:spPr>
            <a:xfrm>
              <a:off x="3522278" y="2349947"/>
              <a:ext cx="302429" cy="292513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5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组合 2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5" name="等腰三角形 14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022374" y="197879"/>
            <a:ext cx="9939799" cy="523220"/>
          </a:xfrm>
          <a:prstGeom prst="rect">
            <a:avLst/>
          </a:prstGeom>
        </p:spPr>
        <p:txBody>
          <a:bodyPr wrap="square" lIns="91430" tIns="45718" rIns="91430" bIns="45718">
            <a:spAutoFit/>
          </a:bodyPr>
          <a:lstStyle/>
          <a:p>
            <a:r>
              <a:rPr lang="zh-TW" altLang="en-US" sz="28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高適應性系統架構</a:t>
            </a:r>
            <a:endParaRPr lang="zh-CN" altLang="en-US" sz="16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2369" y="751494"/>
            <a:ext cx="2595435" cy="307773"/>
          </a:xfrm>
          <a:prstGeom prst="rect">
            <a:avLst/>
          </a:prstGeom>
        </p:spPr>
        <p:txBody>
          <a:bodyPr wrap="square" lIns="91430" tIns="45718" rIns="91430" bIns="45718">
            <a:spAutoFit/>
          </a:bodyPr>
          <a:lstStyle/>
          <a:p>
            <a:pPr lvl="0"/>
            <a:r>
              <a:rPr lang="en-US" altLang="zh-CN" sz="1400" b="1" dirty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Y2023 </a:t>
            </a:r>
            <a:r>
              <a:rPr lang="en-US" altLang="zh-CN" sz="1400" b="1" dirty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IT AOD Workshop</a:t>
            </a:r>
            <a:endParaRPr lang="zh-CN" altLang="en-US" sz="1400" b="1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微软雅黑"/>
              </a:rPr>
              <a:pPr>
                <a:defRPr/>
              </a:pPr>
              <a:t>2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微软雅黑"/>
            </a:endParaRPr>
          </a:p>
        </p:txBody>
      </p:sp>
      <p:cxnSp>
        <p:nvCxnSpPr>
          <p:cNvPr id="26" name="直線接點 25"/>
          <p:cNvCxnSpPr>
            <a:cxnSpLocks noChangeAspect="1"/>
          </p:cNvCxnSpPr>
          <p:nvPr/>
        </p:nvCxnSpPr>
        <p:spPr>
          <a:xfrm>
            <a:off x="3848079" y="3628127"/>
            <a:ext cx="1296000" cy="1296000"/>
          </a:xfrm>
          <a:prstGeom prst="line">
            <a:avLst/>
          </a:prstGeom>
          <a:noFill/>
          <a:ln w="635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cxnSp>
        <p:nvCxnSpPr>
          <p:cNvPr id="27" name="直線接點 26"/>
          <p:cNvCxnSpPr>
            <a:cxnSpLocks noChangeAspect="1"/>
          </p:cNvCxnSpPr>
          <p:nvPr/>
        </p:nvCxnSpPr>
        <p:spPr>
          <a:xfrm>
            <a:off x="4640167" y="4204311"/>
            <a:ext cx="1296000" cy="1296000"/>
          </a:xfrm>
          <a:prstGeom prst="line">
            <a:avLst/>
          </a:prstGeom>
          <a:noFill/>
          <a:ln w="635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cxnSp>
        <p:nvCxnSpPr>
          <p:cNvPr id="28" name="直線接點 27"/>
          <p:cNvCxnSpPr>
            <a:cxnSpLocks noChangeAspect="1"/>
          </p:cNvCxnSpPr>
          <p:nvPr/>
        </p:nvCxnSpPr>
        <p:spPr>
          <a:xfrm>
            <a:off x="9824599" y="2337101"/>
            <a:ext cx="1296000" cy="1296000"/>
          </a:xfrm>
          <a:prstGeom prst="line">
            <a:avLst/>
          </a:prstGeom>
          <a:noFill/>
          <a:ln w="635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cxnSp>
        <p:nvCxnSpPr>
          <p:cNvPr id="29" name="直線接點 28"/>
          <p:cNvCxnSpPr>
            <a:cxnSpLocks noChangeAspect="1"/>
          </p:cNvCxnSpPr>
          <p:nvPr/>
        </p:nvCxnSpPr>
        <p:spPr>
          <a:xfrm>
            <a:off x="10688695" y="2957493"/>
            <a:ext cx="1296000" cy="1296000"/>
          </a:xfrm>
          <a:prstGeom prst="line">
            <a:avLst/>
          </a:prstGeom>
          <a:noFill/>
          <a:ln w="635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sp>
        <p:nvSpPr>
          <p:cNvPr id="30" name="文字方塊 29"/>
          <p:cNvSpPr txBox="1"/>
          <p:nvPr/>
        </p:nvSpPr>
        <p:spPr>
          <a:xfrm>
            <a:off x="4423997" y="2289289"/>
            <a:ext cx="3037991" cy="769437"/>
          </a:xfrm>
          <a:prstGeom prst="rect">
            <a:avLst/>
          </a:prstGeom>
          <a:noFill/>
        </p:spPr>
        <p:txBody>
          <a:bodyPr wrap="none" lIns="91430" tIns="45718" rIns="91430" bIns="45718" rtlCol="0">
            <a:spAutoFit/>
          </a:bodyPr>
          <a:lstStyle/>
          <a:p>
            <a:pPr>
              <a:defRPr/>
            </a:pPr>
            <a:r>
              <a:rPr lang="en-US" altLang="zh-TW" sz="4400" b="1" kern="0" dirty="0">
                <a:solidFill>
                  <a:srgbClr val="E7E6E6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</a:t>
            </a:r>
            <a:r>
              <a:rPr lang="zh-TW" altLang="en-US" sz="2800" b="1" kern="0" dirty="0" smtClean="0">
                <a:solidFill>
                  <a:srgbClr val="E7E6E6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物流庫區改造</a:t>
            </a:r>
            <a:endParaRPr lang="zh-TW" altLang="en-US" sz="2800" b="1" kern="0" dirty="0">
              <a:solidFill>
                <a:srgbClr val="E7E6E6">
                  <a:lumMod val="9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864157" y="3081377"/>
            <a:ext cx="2319846" cy="769437"/>
          </a:xfrm>
          <a:prstGeom prst="rect">
            <a:avLst/>
          </a:prstGeom>
          <a:noFill/>
        </p:spPr>
        <p:txBody>
          <a:bodyPr wrap="none" lIns="91430" tIns="45718" rIns="91430" bIns="45718" rtlCol="0">
            <a:spAutoFit/>
          </a:bodyPr>
          <a:lstStyle/>
          <a:p>
            <a:pPr>
              <a:defRPr/>
            </a:pPr>
            <a:r>
              <a:rPr lang="en-US" altLang="zh-TW" sz="4400" b="1" kern="0" dirty="0">
                <a:solidFill>
                  <a:srgbClr val="E7E6E6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 </a:t>
            </a:r>
            <a:r>
              <a:rPr lang="zh-TW" altLang="en-US" sz="2800" b="1" kern="0" dirty="0" smtClean="0">
                <a:solidFill>
                  <a:srgbClr val="E7E6E6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系統架構</a:t>
            </a:r>
            <a:endParaRPr lang="zh-TW" altLang="en-US" sz="2800" b="1" kern="0" dirty="0">
              <a:solidFill>
                <a:srgbClr val="E7E6E6">
                  <a:lumMod val="9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288709" y="3873465"/>
            <a:ext cx="2319846" cy="769437"/>
          </a:xfrm>
          <a:prstGeom prst="rect">
            <a:avLst/>
          </a:prstGeom>
          <a:noFill/>
        </p:spPr>
        <p:txBody>
          <a:bodyPr wrap="none" lIns="91430" tIns="45718" rIns="91430" bIns="45718" rtlCol="0">
            <a:spAutoFit/>
          </a:bodyPr>
          <a:lstStyle/>
          <a:p>
            <a:pPr>
              <a:defRPr/>
            </a:pPr>
            <a:r>
              <a:rPr lang="en-US" altLang="zh-TW" sz="4400" b="1" kern="0" dirty="0">
                <a:solidFill>
                  <a:srgbClr val="E7E6E6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 </a:t>
            </a:r>
            <a:r>
              <a:rPr lang="zh-TW" altLang="en-US" sz="2800" b="1" kern="0" dirty="0" smtClean="0">
                <a:solidFill>
                  <a:srgbClr val="E7E6E6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運作機制</a:t>
            </a:r>
            <a:endParaRPr lang="zh-TW" altLang="en-US" sz="2800" b="1" kern="0" dirty="0">
              <a:solidFill>
                <a:srgbClr val="E7E6E6">
                  <a:lumMod val="9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8728869" y="4665553"/>
            <a:ext cx="2319846" cy="769437"/>
          </a:xfrm>
          <a:prstGeom prst="rect">
            <a:avLst/>
          </a:prstGeom>
          <a:noFill/>
        </p:spPr>
        <p:txBody>
          <a:bodyPr wrap="none" lIns="91430" tIns="45718" rIns="91430" bIns="45718" rtlCol="0">
            <a:spAutoFit/>
          </a:bodyPr>
          <a:lstStyle/>
          <a:p>
            <a:pPr>
              <a:defRPr/>
            </a:pPr>
            <a:r>
              <a:rPr lang="en-US" altLang="zh-TW" sz="4400" b="1" kern="0" dirty="0">
                <a:solidFill>
                  <a:srgbClr val="E7E6E6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 </a:t>
            </a:r>
            <a:r>
              <a:rPr lang="zh-TW" altLang="en-US" sz="2800" b="1" kern="0" dirty="0" smtClean="0">
                <a:solidFill>
                  <a:srgbClr val="E7E6E6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系統特色</a:t>
            </a:r>
            <a:endParaRPr lang="zh-TW" altLang="en-US" sz="2800" b="1" kern="0" dirty="0">
              <a:solidFill>
                <a:srgbClr val="E7E6E6">
                  <a:lumMod val="9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71580" y="1300015"/>
            <a:ext cx="1838773" cy="58477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lIns="91430" tIns="45718" rIns="91430" bIns="45718">
            <a:spAutoFit/>
          </a:bodyPr>
          <a:lstStyle/>
          <a:p>
            <a:r>
              <a:rPr lang="en-US" altLang="zh-TW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</a:t>
            </a: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552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/>
          <a:srcRect b="34516"/>
          <a:stretch/>
        </p:blipFill>
        <p:spPr>
          <a:xfrm>
            <a:off x="4885862" y="2759817"/>
            <a:ext cx="2444708" cy="2223663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35D8CECC-9BBA-0647-9F90-9DD0EC7662F2}"/>
              </a:ext>
            </a:extLst>
          </p:cNvPr>
          <p:cNvSpPr/>
          <p:nvPr/>
        </p:nvSpPr>
        <p:spPr>
          <a:xfrm>
            <a:off x="4885975" y="3976917"/>
            <a:ext cx="2444482" cy="3397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68" y="17243"/>
                </a:moveTo>
                <a:lnTo>
                  <a:pt x="18056" y="17243"/>
                </a:lnTo>
                <a:lnTo>
                  <a:pt x="16062" y="15888"/>
                </a:lnTo>
                <a:lnTo>
                  <a:pt x="18536" y="15888"/>
                </a:lnTo>
                <a:cubicBezTo>
                  <a:pt x="18720" y="15888"/>
                  <a:pt x="18868" y="15782"/>
                  <a:pt x="18868" y="15649"/>
                </a:cubicBezTo>
                <a:cubicBezTo>
                  <a:pt x="18868" y="15516"/>
                  <a:pt x="18720" y="15410"/>
                  <a:pt x="18536" y="15410"/>
                </a:cubicBezTo>
                <a:lnTo>
                  <a:pt x="11705" y="15410"/>
                </a:lnTo>
                <a:lnTo>
                  <a:pt x="11705" y="0"/>
                </a:lnTo>
                <a:lnTo>
                  <a:pt x="9526" y="0"/>
                </a:lnTo>
                <a:lnTo>
                  <a:pt x="9526" y="15410"/>
                </a:lnTo>
                <a:lnTo>
                  <a:pt x="2326" y="15410"/>
                </a:lnTo>
                <a:cubicBezTo>
                  <a:pt x="2142" y="15410"/>
                  <a:pt x="1994" y="15516"/>
                  <a:pt x="1994" y="15649"/>
                </a:cubicBezTo>
                <a:cubicBezTo>
                  <a:pt x="1994" y="15782"/>
                  <a:pt x="2142" y="15888"/>
                  <a:pt x="2326" y="15888"/>
                </a:cubicBezTo>
                <a:lnTo>
                  <a:pt x="5391" y="15888"/>
                </a:lnTo>
                <a:lnTo>
                  <a:pt x="3397" y="17243"/>
                </a:lnTo>
                <a:lnTo>
                  <a:pt x="185" y="17243"/>
                </a:lnTo>
                <a:cubicBezTo>
                  <a:pt x="74" y="17243"/>
                  <a:pt x="0" y="17296"/>
                  <a:pt x="0" y="17376"/>
                </a:cubicBezTo>
                <a:cubicBezTo>
                  <a:pt x="0" y="17455"/>
                  <a:pt x="74" y="17508"/>
                  <a:pt x="185" y="17508"/>
                </a:cubicBezTo>
                <a:lnTo>
                  <a:pt x="3286" y="17508"/>
                </a:lnTo>
                <a:lnTo>
                  <a:pt x="3286" y="19661"/>
                </a:lnTo>
                <a:cubicBezTo>
                  <a:pt x="3286" y="19740"/>
                  <a:pt x="3360" y="19793"/>
                  <a:pt x="3471" y="19793"/>
                </a:cubicBezTo>
                <a:cubicBezTo>
                  <a:pt x="3582" y="19793"/>
                  <a:pt x="3655" y="19740"/>
                  <a:pt x="3655" y="19661"/>
                </a:cubicBezTo>
                <a:lnTo>
                  <a:pt x="3655" y="17455"/>
                </a:lnTo>
                <a:lnTo>
                  <a:pt x="5908" y="15914"/>
                </a:lnTo>
                <a:lnTo>
                  <a:pt x="7053" y="15914"/>
                </a:lnTo>
                <a:lnTo>
                  <a:pt x="7053" y="19634"/>
                </a:lnTo>
                <a:lnTo>
                  <a:pt x="4616" y="21387"/>
                </a:lnTo>
                <a:cubicBezTo>
                  <a:pt x="4542" y="21441"/>
                  <a:pt x="4542" y="21520"/>
                  <a:pt x="4616" y="21573"/>
                </a:cubicBezTo>
                <a:cubicBezTo>
                  <a:pt x="4652" y="21600"/>
                  <a:pt x="4689" y="21600"/>
                  <a:pt x="4763" y="21600"/>
                </a:cubicBezTo>
                <a:cubicBezTo>
                  <a:pt x="4837" y="21600"/>
                  <a:pt x="4874" y="21600"/>
                  <a:pt x="4911" y="21573"/>
                </a:cubicBezTo>
                <a:lnTo>
                  <a:pt x="7274" y="19873"/>
                </a:lnTo>
                <a:lnTo>
                  <a:pt x="9526" y="21494"/>
                </a:lnTo>
                <a:cubicBezTo>
                  <a:pt x="9563" y="21520"/>
                  <a:pt x="9600" y="21520"/>
                  <a:pt x="9674" y="21520"/>
                </a:cubicBezTo>
                <a:cubicBezTo>
                  <a:pt x="9748" y="21520"/>
                  <a:pt x="9785" y="21520"/>
                  <a:pt x="9822" y="21494"/>
                </a:cubicBezTo>
                <a:cubicBezTo>
                  <a:pt x="9895" y="21441"/>
                  <a:pt x="9895" y="21361"/>
                  <a:pt x="9822" y="21308"/>
                </a:cubicBezTo>
                <a:lnTo>
                  <a:pt x="7495" y="19634"/>
                </a:lnTo>
                <a:lnTo>
                  <a:pt x="7495" y="15914"/>
                </a:lnTo>
                <a:lnTo>
                  <a:pt x="10228" y="15914"/>
                </a:lnTo>
                <a:lnTo>
                  <a:pt x="8049" y="17482"/>
                </a:lnTo>
                <a:cubicBezTo>
                  <a:pt x="7975" y="17535"/>
                  <a:pt x="7975" y="17615"/>
                  <a:pt x="8049" y="17668"/>
                </a:cubicBezTo>
                <a:cubicBezTo>
                  <a:pt x="8086" y="17694"/>
                  <a:pt x="8123" y="17694"/>
                  <a:pt x="8197" y="17694"/>
                </a:cubicBezTo>
                <a:cubicBezTo>
                  <a:pt x="8271" y="17694"/>
                  <a:pt x="8308" y="17694"/>
                  <a:pt x="8345" y="17668"/>
                </a:cubicBezTo>
                <a:lnTo>
                  <a:pt x="10708" y="15968"/>
                </a:lnTo>
                <a:lnTo>
                  <a:pt x="12960" y="17588"/>
                </a:lnTo>
                <a:cubicBezTo>
                  <a:pt x="12997" y="17615"/>
                  <a:pt x="13034" y="17615"/>
                  <a:pt x="13108" y="17615"/>
                </a:cubicBezTo>
                <a:cubicBezTo>
                  <a:pt x="13182" y="17615"/>
                  <a:pt x="13219" y="17615"/>
                  <a:pt x="13255" y="17588"/>
                </a:cubicBezTo>
                <a:cubicBezTo>
                  <a:pt x="13329" y="17535"/>
                  <a:pt x="13329" y="17455"/>
                  <a:pt x="13255" y="17402"/>
                </a:cubicBezTo>
                <a:lnTo>
                  <a:pt x="11188" y="15914"/>
                </a:lnTo>
                <a:lnTo>
                  <a:pt x="14105" y="15914"/>
                </a:lnTo>
                <a:lnTo>
                  <a:pt x="14105" y="19634"/>
                </a:lnTo>
                <a:lnTo>
                  <a:pt x="11778" y="21308"/>
                </a:lnTo>
                <a:cubicBezTo>
                  <a:pt x="11705" y="21361"/>
                  <a:pt x="11705" y="21441"/>
                  <a:pt x="11778" y="21494"/>
                </a:cubicBezTo>
                <a:cubicBezTo>
                  <a:pt x="11815" y="21520"/>
                  <a:pt x="11852" y="21520"/>
                  <a:pt x="11926" y="21520"/>
                </a:cubicBezTo>
                <a:cubicBezTo>
                  <a:pt x="12000" y="21520"/>
                  <a:pt x="12037" y="21520"/>
                  <a:pt x="12074" y="21494"/>
                </a:cubicBezTo>
                <a:lnTo>
                  <a:pt x="14326" y="19873"/>
                </a:lnTo>
                <a:lnTo>
                  <a:pt x="16689" y="21573"/>
                </a:lnTo>
                <a:cubicBezTo>
                  <a:pt x="16726" y="21600"/>
                  <a:pt x="16763" y="21600"/>
                  <a:pt x="16837" y="21600"/>
                </a:cubicBezTo>
                <a:cubicBezTo>
                  <a:pt x="16911" y="21600"/>
                  <a:pt x="16948" y="21600"/>
                  <a:pt x="16985" y="21573"/>
                </a:cubicBezTo>
                <a:cubicBezTo>
                  <a:pt x="17058" y="21520"/>
                  <a:pt x="17058" y="21441"/>
                  <a:pt x="16985" y="21387"/>
                </a:cubicBezTo>
                <a:lnTo>
                  <a:pt x="14547" y="19634"/>
                </a:lnTo>
                <a:lnTo>
                  <a:pt x="14547" y="15914"/>
                </a:lnTo>
                <a:lnTo>
                  <a:pt x="15692" y="15914"/>
                </a:lnTo>
                <a:lnTo>
                  <a:pt x="17945" y="17455"/>
                </a:lnTo>
                <a:lnTo>
                  <a:pt x="17945" y="19661"/>
                </a:lnTo>
                <a:cubicBezTo>
                  <a:pt x="17945" y="19740"/>
                  <a:pt x="18018" y="19793"/>
                  <a:pt x="18129" y="19793"/>
                </a:cubicBezTo>
                <a:cubicBezTo>
                  <a:pt x="18240" y="19793"/>
                  <a:pt x="18314" y="19740"/>
                  <a:pt x="18314" y="19661"/>
                </a:cubicBezTo>
                <a:lnTo>
                  <a:pt x="18314" y="17508"/>
                </a:lnTo>
                <a:lnTo>
                  <a:pt x="21415" y="17508"/>
                </a:lnTo>
                <a:cubicBezTo>
                  <a:pt x="21526" y="17508"/>
                  <a:pt x="21600" y="17455"/>
                  <a:pt x="21600" y="17376"/>
                </a:cubicBezTo>
                <a:cubicBezTo>
                  <a:pt x="21600" y="17296"/>
                  <a:pt x="21379" y="17243"/>
                  <a:pt x="21268" y="17243"/>
                </a:cubicBezTo>
                <a:close/>
              </a:path>
            </a:pathLst>
          </a:custGeom>
          <a:solidFill>
            <a:srgbClr val="D3D3D3">
              <a:lumMod val="75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D4399F02-0EEE-4CE7-9B62-B0F2E6684FB8}"/>
              </a:ext>
            </a:extLst>
          </p:cNvPr>
          <p:cNvGrpSpPr/>
          <p:nvPr/>
        </p:nvGrpSpPr>
        <p:grpSpPr>
          <a:xfrm>
            <a:off x="3913890" y="1082657"/>
            <a:ext cx="2525539" cy="1866446"/>
            <a:chOff x="3913915" y="1328546"/>
            <a:chExt cx="2525539" cy="1866446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F713DE28-0D05-4201-A177-BD6AF06EF7AD}"/>
                </a:ext>
              </a:extLst>
            </p:cNvPr>
            <p:cNvSpPr/>
            <p:nvPr/>
          </p:nvSpPr>
          <p:spPr>
            <a:xfrm>
              <a:off x="3913915" y="1328546"/>
              <a:ext cx="2525539" cy="1866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6" h="19892" extrusionOk="0">
                  <a:moveTo>
                    <a:pt x="9926" y="849"/>
                  </a:moveTo>
                  <a:cubicBezTo>
                    <a:pt x="12893" y="2675"/>
                    <a:pt x="14426" y="6862"/>
                    <a:pt x="13926" y="10914"/>
                  </a:cubicBezTo>
                  <a:cubicBezTo>
                    <a:pt x="13826" y="11760"/>
                    <a:pt x="14126" y="12607"/>
                    <a:pt x="14693" y="12963"/>
                  </a:cubicBezTo>
                  <a:lnTo>
                    <a:pt x="14760" y="13007"/>
                  </a:lnTo>
                  <a:cubicBezTo>
                    <a:pt x="15193" y="13275"/>
                    <a:pt x="15693" y="13275"/>
                    <a:pt x="16126" y="12963"/>
                  </a:cubicBezTo>
                  <a:cubicBezTo>
                    <a:pt x="16893" y="12428"/>
                    <a:pt x="17826" y="12384"/>
                    <a:pt x="18660" y="12963"/>
                  </a:cubicBezTo>
                  <a:cubicBezTo>
                    <a:pt x="19926" y="13854"/>
                    <a:pt x="20493" y="15947"/>
                    <a:pt x="19926" y="17684"/>
                  </a:cubicBezTo>
                  <a:cubicBezTo>
                    <a:pt x="19293" y="19599"/>
                    <a:pt x="17593" y="20445"/>
                    <a:pt x="16193" y="19510"/>
                  </a:cubicBezTo>
                  <a:cubicBezTo>
                    <a:pt x="15360" y="18975"/>
                    <a:pt x="14826" y="17906"/>
                    <a:pt x="14693" y="16793"/>
                  </a:cubicBezTo>
                  <a:cubicBezTo>
                    <a:pt x="14626" y="16170"/>
                    <a:pt x="14326" y="15680"/>
                    <a:pt x="13893" y="15412"/>
                  </a:cubicBezTo>
                  <a:lnTo>
                    <a:pt x="13860" y="15368"/>
                  </a:lnTo>
                  <a:cubicBezTo>
                    <a:pt x="13293" y="14967"/>
                    <a:pt x="12593" y="15190"/>
                    <a:pt x="12160" y="15813"/>
                  </a:cubicBezTo>
                  <a:cubicBezTo>
                    <a:pt x="10093" y="18753"/>
                    <a:pt x="6760" y="19688"/>
                    <a:pt x="3926" y="17817"/>
                  </a:cubicBezTo>
                  <a:cubicBezTo>
                    <a:pt x="293" y="15412"/>
                    <a:pt x="-1107" y="9400"/>
                    <a:pt x="960" y="4679"/>
                  </a:cubicBezTo>
                  <a:cubicBezTo>
                    <a:pt x="2760" y="493"/>
                    <a:pt x="6693" y="-1155"/>
                    <a:pt x="9926" y="849"/>
                  </a:cubicBezTo>
                  <a:close/>
                </a:path>
              </a:pathLst>
            </a:custGeom>
            <a:solidFill>
              <a:srgbClr val="4CC1E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C1ED4769-9165-4936-821B-2296730B2E0A}"/>
                </a:ext>
              </a:extLst>
            </p:cNvPr>
            <p:cNvSpPr/>
            <p:nvPr/>
          </p:nvSpPr>
          <p:spPr>
            <a:xfrm>
              <a:off x="5894845" y="2651359"/>
              <a:ext cx="401162" cy="401159"/>
            </a:xfrm>
            <a:prstGeom prst="ellipse">
              <a:avLst/>
            </a:prstGeom>
            <a:solidFill>
              <a:sysClr val="window" lastClr="FFFFFF"/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15">
            <a:extLst>
              <a:ext uri="{FF2B5EF4-FFF2-40B4-BE49-F238E27FC236}">
                <a16:creationId xmlns:a16="http://schemas.microsoft.com/office/drawing/2014/main" id="{FE9BE191-1795-43B7-BAB9-B55A5396E679}"/>
              </a:ext>
            </a:extLst>
          </p:cNvPr>
          <p:cNvGrpSpPr/>
          <p:nvPr/>
        </p:nvGrpSpPr>
        <p:grpSpPr>
          <a:xfrm>
            <a:off x="5751374" y="2043759"/>
            <a:ext cx="2525539" cy="1866446"/>
            <a:chOff x="5752545" y="2289648"/>
            <a:chExt cx="2525539" cy="1866446"/>
          </a:xfrm>
        </p:grpSpPr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575F0EC-5A30-4094-8BB4-385941FCDFF0}"/>
                </a:ext>
              </a:extLst>
            </p:cNvPr>
            <p:cNvSpPr/>
            <p:nvPr/>
          </p:nvSpPr>
          <p:spPr>
            <a:xfrm>
              <a:off x="5752545" y="2289648"/>
              <a:ext cx="2525539" cy="1866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6" h="19892" extrusionOk="0">
                  <a:moveTo>
                    <a:pt x="10220" y="849"/>
                  </a:moveTo>
                  <a:cubicBezTo>
                    <a:pt x="7253" y="2675"/>
                    <a:pt x="5720" y="6862"/>
                    <a:pt x="6220" y="10914"/>
                  </a:cubicBezTo>
                  <a:cubicBezTo>
                    <a:pt x="6320" y="11760"/>
                    <a:pt x="6020" y="12607"/>
                    <a:pt x="5453" y="12963"/>
                  </a:cubicBezTo>
                  <a:lnTo>
                    <a:pt x="5386" y="13007"/>
                  </a:lnTo>
                  <a:cubicBezTo>
                    <a:pt x="4953" y="13275"/>
                    <a:pt x="4453" y="13275"/>
                    <a:pt x="4020" y="12963"/>
                  </a:cubicBezTo>
                  <a:cubicBezTo>
                    <a:pt x="3253" y="12428"/>
                    <a:pt x="2320" y="12384"/>
                    <a:pt x="1486" y="12963"/>
                  </a:cubicBezTo>
                  <a:cubicBezTo>
                    <a:pt x="220" y="13854"/>
                    <a:pt x="-347" y="15947"/>
                    <a:pt x="220" y="17684"/>
                  </a:cubicBezTo>
                  <a:cubicBezTo>
                    <a:pt x="853" y="19599"/>
                    <a:pt x="2553" y="20445"/>
                    <a:pt x="3953" y="19510"/>
                  </a:cubicBezTo>
                  <a:cubicBezTo>
                    <a:pt x="4786" y="18975"/>
                    <a:pt x="5320" y="17906"/>
                    <a:pt x="5453" y="16793"/>
                  </a:cubicBezTo>
                  <a:cubicBezTo>
                    <a:pt x="5520" y="16170"/>
                    <a:pt x="5820" y="15680"/>
                    <a:pt x="6253" y="15412"/>
                  </a:cubicBezTo>
                  <a:lnTo>
                    <a:pt x="6286" y="15368"/>
                  </a:lnTo>
                  <a:cubicBezTo>
                    <a:pt x="6853" y="14967"/>
                    <a:pt x="7553" y="15190"/>
                    <a:pt x="7986" y="15813"/>
                  </a:cubicBezTo>
                  <a:cubicBezTo>
                    <a:pt x="10053" y="18753"/>
                    <a:pt x="13386" y="19688"/>
                    <a:pt x="16220" y="17817"/>
                  </a:cubicBezTo>
                  <a:cubicBezTo>
                    <a:pt x="19853" y="15412"/>
                    <a:pt x="21253" y="9400"/>
                    <a:pt x="19186" y="4679"/>
                  </a:cubicBezTo>
                  <a:cubicBezTo>
                    <a:pt x="17420" y="493"/>
                    <a:pt x="13486" y="-1155"/>
                    <a:pt x="10220" y="849"/>
                  </a:cubicBezTo>
                  <a:close/>
                </a:path>
              </a:pathLst>
            </a:custGeom>
            <a:solidFill>
              <a:srgbClr val="F7931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79D2F628-332F-4420-AA01-7FF6E6F0AC98}"/>
                </a:ext>
              </a:extLst>
            </p:cNvPr>
            <p:cNvSpPr/>
            <p:nvPr/>
          </p:nvSpPr>
          <p:spPr>
            <a:xfrm>
              <a:off x="5895991" y="3611490"/>
              <a:ext cx="401162" cy="401159"/>
            </a:xfrm>
            <a:prstGeom prst="ellipse">
              <a:avLst/>
            </a:prstGeom>
            <a:solidFill>
              <a:sysClr val="window" lastClr="FFFFFF"/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" name="Graphic 23">
            <a:extLst>
              <a:ext uri="{FF2B5EF4-FFF2-40B4-BE49-F238E27FC236}">
                <a16:creationId xmlns:a16="http://schemas.microsoft.com/office/drawing/2014/main" id="{128474C4-FD52-3A46-8C5B-17D1226C2A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562" y="2352553"/>
            <a:ext cx="1127132" cy="1127132"/>
          </a:xfrm>
          <a:prstGeom prst="rect">
            <a:avLst/>
          </a:prstGeom>
        </p:spPr>
      </p:pic>
      <p:pic>
        <p:nvPicPr>
          <p:cNvPr id="10" name="Graphic 25">
            <a:extLst>
              <a:ext uri="{FF2B5EF4-FFF2-40B4-BE49-F238E27FC236}">
                <a16:creationId xmlns:a16="http://schemas.microsoft.com/office/drawing/2014/main" id="{88A0D92A-DC33-3847-AED7-82BEF452CA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760" y="1402875"/>
            <a:ext cx="1127132" cy="1127132"/>
          </a:xfrm>
          <a:prstGeom prst="rect">
            <a:avLst/>
          </a:prstGeom>
        </p:spPr>
      </p:pic>
      <p:grpSp>
        <p:nvGrpSpPr>
          <p:cNvPr id="11" name="Group 23">
            <a:extLst>
              <a:ext uri="{FF2B5EF4-FFF2-40B4-BE49-F238E27FC236}">
                <a16:creationId xmlns:a16="http://schemas.microsoft.com/office/drawing/2014/main" id="{52425AE3-274C-4E58-85DC-D6B67909896B}"/>
              </a:ext>
            </a:extLst>
          </p:cNvPr>
          <p:cNvGrpSpPr/>
          <p:nvPr/>
        </p:nvGrpSpPr>
        <p:grpSpPr>
          <a:xfrm>
            <a:off x="494509" y="1370803"/>
            <a:ext cx="3275933" cy="3844698"/>
            <a:chOff x="332935" y="2627766"/>
            <a:chExt cx="3275933" cy="3844698"/>
          </a:xfrm>
        </p:grpSpPr>
        <p:sp>
          <p:nvSpPr>
            <p:cNvPr id="15" name="TextBox 24">
              <a:extLst>
                <a:ext uri="{FF2B5EF4-FFF2-40B4-BE49-F238E27FC236}">
                  <a16:creationId xmlns:a16="http://schemas.microsoft.com/office/drawing/2014/main" id="{8BA6E503-A97D-4A81-9899-E8C8556CE158}"/>
                </a:ext>
              </a:extLst>
            </p:cNvPr>
            <p:cNvSpPr txBox="1"/>
            <p:nvPr/>
          </p:nvSpPr>
          <p:spPr>
            <a:xfrm>
              <a:off x="332936" y="2627766"/>
              <a:ext cx="3275932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b="1" noProof="1" smtClean="0">
                  <a:solidFill>
                    <a:srgbClr val="4CC1EF"/>
                  </a:solidFill>
                  <a:latin typeface="Calibri" panose="020F0502020204030204"/>
                </a:rPr>
                <a:t>新式</a:t>
              </a:r>
              <a:r>
                <a:rPr kumimoji="0" lang="zh-TW" altLang="en-US" sz="2400" b="1" i="0" u="none" strike="noStrike" kern="1200" cap="none" spc="0" normalizeH="0" baseline="0" noProof="1" smtClean="0">
                  <a:ln>
                    <a:noFill/>
                  </a:ln>
                  <a:solidFill>
                    <a:srgbClr val="4CC1E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料架</a:t>
              </a:r>
              <a:endParaRPr kumimoji="0" lang="en-US" sz="2400" b="1" i="0" u="none" strike="noStrike" kern="1200" cap="none" spc="0" normalizeH="0" baseline="0" noProof="1">
                <a:ln>
                  <a:noFill/>
                </a:ln>
                <a:solidFill>
                  <a:srgbClr val="4CC1E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25">
              <a:extLst>
                <a:ext uri="{FF2B5EF4-FFF2-40B4-BE49-F238E27FC236}">
                  <a16:creationId xmlns:a16="http://schemas.microsoft.com/office/drawing/2014/main" id="{415C93CC-37C2-4C63-87D2-52D26FED6A24}"/>
                </a:ext>
              </a:extLst>
            </p:cNvPr>
            <p:cNvSpPr txBox="1"/>
            <p:nvPr/>
          </p:nvSpPr>
          <p:spPr>
            <a:xfrm>
              <a:off x="332935" y="3086922"/>
              <a:ext cx="3275933" cy="338554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spcAft>
                  <a:spcPts val="1200"/>
                </a:spcAft>
              </a:pPr>
              <a:r>
                <a:rPr lang="zh-TW" altLang="en-US" b="1" noProof="1" smtClean="0">
                  <a:solidFill>
                    <a:srgbClr val="FFFF00"/>
                  </a:solidFill>
                  <a:latin typeface="+mn-ea"/>
                </a:rPr>
                <a:t>移動式料架</a:t>
              </a:r>
              <a:r>
                <a:rPr lang="en-US" altLang="zh-TW" b="1" noProof="1" smtClean="0">
                  <a:solidFill>
                    <a:srgbClr val="FFFF00"/>
                  </a:solidFill>
                  <a:latin typeface="+mn-ea"/>
                </a:rPr>
                <a:t>(</a:t>
              </a:r>
              <a:r>
                <a:rPr lang="zh-TW" altLang="en-US" b="1" noProof="1" smtClean="0">
                  <a:solidFill>
                    <a:srgbClr val="FFFF00"/>
                  </a:solidFill>
                  <a:latin typeface="+mn-ea"/>
                </a:rPr>
                <a:t>電動</a:t>
              </a:r>
              <a:r>
                <a:rPr lang="en-US" altLang="zh-TW" b="1" noProof="1" smtClean="0">
                  <a:solidFill>
                    <a:srgbClr val="FFFF00"/>
                  </a:solidFill>
                  <a:latin typeface="+mn-ea"/>
                </a:rPr>
                <a:t>/</a:t>
              </a:r>
              <a:r>
                <a:rPr lang="zh-TW" altLang="en-US" b="1" noProof="1" smtClean="0">
                  <a:solidFill>
                    <a:srgbClr val="FFFF00"/>
                  </a:solidFill>
                  <a:latin typeface="+mn-ea"/>
                </a:rPr>
                <a:t>手動模式</a:t>
              </a:r>
              <a:r>
                <a:rPr lang="en-US" altLang="zh-TW" b="1" noProof="1" smtClean="0">
                  <a:solidFill>
                    <a:srgbClr val="FFFF00"/>
                  </a:solidFill>
                  <a:latin typeface="+mn-ea"/>
                </a:rPr>
                <a:t>)</a:t>
              </a:r>
            </a:p>
            <a:p>
              <a:pPr marL="0" lvl="1" indent="263525" algn="just">
                <a:spcAft>
                  <a:spcPts val="1200"/>
                </a:spcAft>
              </a:pPr>
              <a:r>
                <a:rPr lang="zh-TW" altLang="en-US" sz="12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將料架固定於可移動台座上，以手動或電動方式驅動台座橫向移動</a:t>
              </a:r>
              <a:r>
                <a:rPr lang="en-US" altLang="zh-TW" sz="12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; </a:t>
              </a:r>
              <a:r>
                <a:rPr lang="zh-TW" altLang="en-US" sz="12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在空間規劃上</a:t>
              </a:r>
              <a:r>
                <a:rPr lang="en-US" altLang="zh-TW" sz="12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, </a:t>
              </a:r>
              <a:r>
                <a:rPr lang="zh-TW" altLang="en-US" sz="12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只需保留一條通道即可，可增加儲存空間約</a:t>
              </a:r>
              <a:r>
                <a:rPr lang="en-US" altLang="zh-TW" sz="12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60%</a:t>
              </a:r>
              <a:r>
                <a:rPr lang="zh-TW" altLang="en-US" sz="12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以上</a:t>
              </a:r>
              <a:endParaRPr lang="en-US" altLang="zh-TW" sz="1200" noProof="1">
                <a:solidFill>
                  <a:sysClr val="window" lastClr="FFFFFF">
                    <a:lumMod val="75000"/>
                  </a:sysClr>
                </a:solidFill>
                <a:latin typeface="+mn-ea"/>
              </a:endParaRPr>
            </a:p>
            <a:p>
              <a:pPr marL="228600" indent="-228600" algn="just">
                <a:spcAft>
                  <a:spcPts val="1200"/>
                </a:spcAft>
                <a:buFont typeface="Wingdings" panose="05000000000000000000" pitchFamily="2" charset="2"/>
                <a:buAutoNum type="circleNumWdWhitePlain"/>
              </a:pPr>
              <a:endParaRPr lang="en-US" altLang="zh-TW" sz="1200" noProof="1" smtClean="0">
                <a:solidFill>
                  <a:sysClr val="window" lastClr="FFFFFF">
                    <a:lumMod val="75000"/>
                  </a:sysClr>
                </a:solidFill>
                <a:latin typeface="+mn-ea"/>
              </a:endParaRPr>
            </a:p>
            <a:p>
              <a:pPr marL="228600" indent="-228600" algn="just">
                <a:spcAft>
                  <a:spcPts val="1200"/>
                </a:spcAft>
                <a:buFont typeface="Wingdings" panose="05000000000000000000" pitchFamily="2" charset="2"/>
                <a:buAutoNum type="circleNumWdWhitePlain"/>
              </a:pPr>
              <a:endParaRPr lang="en-US" altLang="zh-TW" sz="1200" noProof="1" smtClean="0">
                <a:solidFill>
                  <a:sysClr val="window" lastClr="FFFFFF">
                    <a:lumMod val="75000"/>
                  </a:sysClr>
                </a:solidFill>
                <a:latin typeface="+mn-ea"/>
              </a:endParaRPr>
            </a:p>
            <a:p>
              <a:pPr marL="228600" indent="-228600" algn="just">
                <a:spcAft>
                  <a:spcPts val="1200"/>
                </a:spcAft>
                <a:buFont typeface="Wingdings" panose="05000000000000000000" pitchFamily="2" charset="2"/>
                <a:buAutoNum type="circleNumWdWhitePlain"/>
              </a:pPr>
              <a:endParaRPr lang="en-US" altLang="zh-TW" sz="1200" noProof="1" smtClean="0">
                <a:solidFill>
                  <a:sysClr val="window" lastClr="FFFFFF">
                    <a:lumMod val="75000"/>
                  </a:sysClr>
                </a:solidFill>
                <a:latin typeface="+mn-ea"/>
              </a:endParaRPr>
            </a:p>
            <a:p>
              <a:pPr marL="228600" indent="-228600" algn="just">
                <a:spcAft>
                  <a:spcPts val="1200"/>
                </a:spcAft>
                <a:buFont typeface="Wingdings" panose="05000000000000000000" pitchFamily="2" charset="2"/>
                <a:buAutoNum type="circleNumWdWhitePlain"/>
              </a:pPr>
              <a:endParaRPr lang="en-US" altLang="zh-TW" sz="1200" noProof="1" smtClean="0">
                <a:solidFill>
                  <a:sysClr val="window" lastClr="FFFFFF">
                    <a:lumMod val="75000"/>
                  </a:sysClr>
                </a:solidFill>
                <a:latin typeface="+mn-ea"/>
              </a:endParaRPr>
            </a:p>
            <a:p>
              <a:pPr algn="just">
                <a:spcAft>
                  <a:spcPts val="1200"/>
                </a:spcAft>
              </a:pPr>
              <a:r>
                <a:rPr lang="zh-TW" altLang="en-US" b="1" noProof="1" smtClean="0">
                  <a:solidFill>
                    <a:srgbClr val="FFFF00"/>
                  </a:solidFill>
                  <a:latin typeface="+mn-ea"/>
                </a:rPr>
                <a:t>後推式料</a:t>
              </a:r>
              <a:r>
                <a:rPr lang="zh-TW" altLang="en-US" b="1" noProof="1">
                  <a:solidFill>
                    <a:srgbClr val="FFFF00"/>
                  </a:solidFill>
                  <a:latin typeface="+mn-ea"/>
                </a:rPr>
                <a:t>架</a:t>
              </a:r>
            </a:p>
            <a:p>
              <a:pPr marL="0" lvl="1" indent="263525" algn="just">
                <a:spcAft>
                  <a:spcPts val="1200"/>
                </a:spcAft>
              </a:pPr>
              <a:r>
                <a:rPr lang="zh-TW" altLang="en-US" sz="12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較固定式料架可增加約</a:t>
              </a:r>
              <a:r>
                <a:rPr lang="en-US" altLang="zh-TW" sz="12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30%</a:t>
              </a:r>
              <a:r>
                <a:rPr lang="zh-TW" altLang="en-US" sz="12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以上儲存空間，適合儲存少樣多量貨物，作業方式須先進後出</a:t>
              </a:r>
            </a:p>
          </p:txBody>
        </p:sp>
      </p:grpSp>
      <p:grpSp>
        <p:nvGrpSpPr>
          <p:cNvPr id="12" name="Group 29">
            <a:extLst>
              <a:ext uri="{FF2B5EF4-FFF2-40B4-BE49-F238E27FC236}">
                <a16:creationId xmlns:a16="http://schemas.microsoft.com/office/drawing/2014/main" id="{034B96F4-7909-4254-92BE-3C1BA779FB7C}"/>
              </a:ext>
            </a:extLst>
          </p:cNvPr>
          <p:cNvGrpSpPr/>
          <p:nvPr/>
        </p:nvGrpSpPr>
        <p:grpSpPr>
          <a:xfrm>
            <a:off x="8622820" y="2109716"/>
            <a:ext cx="3321530" cy="1320930"/>
            <a:chOff x="332936" y="2627766"/>
            <a:chExt cx="3321530" cy="1320930"/>
          </a:xfrm>
        </p:grpSpPr>
        <p:sp>
          <p:nvSpPr>
            <p:cNvPr id="13" name="TextBox 30">
              <a:extLst>
                <a:ext uri="{FF2B5EF4-FFF2-40B4-BE49-F238E27FC236}">
                  <a16:creationId xmlns:a16="http://schemas.microsoft.com/office/drawing/2014/main" id="{D701F28E-69B4-442B-B77F-AA0DB6CD3D1A}"/>
                </a:ext>
              </a:extLst>
            </p:cNvPr>
            <p:cNvSpPr txBox="1"/>
            <p:nvPr/>
          </p:nvSpPr>
          <p:spPr>
            <a:xfrm>
              <a:off x="332936" y="2627766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b="1" noProof="1" smtClean="0">
                  <a:solidFill>
                    <a:srgbClr val="F7931F"/>
                  </a:solidFill>
                  <a:latin typeface="Calibri" panose="020F0502020204030204"/>
                </a:rPr>
                <a:t>自動搬運</a:t>
              </a:r>
              <a:endParaRPr kumimoji="0" lang="en-US" sz="2400" b="1" i="0" u="none" strike="noStrike" kern="1200" cap="none" spc="0" normalizeH="0" baseline="0" noProof="1">
                <a:ln>
                  <a:noFill/>
                </a:ln>
                <a:solidFill>
                  <a:srgbClr val="F7931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31">
              <a:extLst>
                <a:ext uri="{FF2B5EF4-FFF2-40B4-BE49-F238E27FC236}">
                  <a16:creationId xmlns:a16="http://schemas.microsoft.com/office/drawing/2014/main" id="{B1ADC37F-7873-4E69-87AD-82AC970F0813}"/>
                </a:ext>
              </a:extLst>
            </p:cNvPr>
            <p:cNvSpPr txBox="1"/>
            <p:nvPr/>
          </p:nvSpPr>
          <p:spPr>
            <a:xfrm>
              <a:off x="332936" y="3086922"/>
              <a:ext cx="3321530" cy="861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spcAft>
                  <a:spcPts val="1200"/>
                </a:spcAft>
              </a:pPr>
              <a:r>
                <a:rPr lang="en-US" altLang="zh-TW" sz="1600" b="1" noProof="1" smtClean="0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AMR</a:t>
              </a:r>
              <a:r>
                <a:rPr lang="en-US" altLang="zh-TW" sz="1400" noProof="1" smtClean="0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(Autonomous </a:t>
              </a:r>
              <a:r>
                <a:rPr lang="en-US" altLang="zh-TW" sz="14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Mobile Robot)</a:t>
              </a:r>
              <a:endParaRPr lang="en-US" altLang="zh-TW" sz="1600" noProof="1">
                <a:solidFill>
                  <a:sysClr val="window" lastClr="FFFFFF">
                    <a:lumMod val="75000"/>
                  </a:sysClr>
                </a:solidFill>
                <a:latin typeface="+mn-ea"/>
              </a:endParaRPr>
            </a:p>
            <a:p>
              <a:pPr algn="just">
                <a:spcAft>
                  <a:spcPts val="1200"/>
                </a:spcAft>
              </a:pPr>
              <a:r>
                <a:rPr lang="zh-TW" altLang="en-US" sz="1200" noProof="1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自主式移動機器人</a:t>
              </a:r>
              <a:r>
                <a:rPr lang="zh-TW" altLang="en-US" sz="1200" noProof="1" smtClean="0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以機械手臂</a:t>
              </a:r>
              <a:r>
                <a:rPr lang="en-US" altLang="zh-TW" sz="1200" noProof="1" smtClean="0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(</a:t>
              </a:r>
              <a:r>
                <a:rPr lang="zh-TW" altLang="en-US" sz="1200" noProof="1" smtClean="0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牙叉</a:t>
              </a:r>
              <a:r>
                <a:rPr lang="en-US" altLang="zh-TW" sz="1200" noProof="1" smtClean="0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)</a:t>
              </a:r>
              <a:r>
                <a:rPr lang="zh-TW" altLang="en-US" sz="1200" noProof="1" smtClean="0">
                  <a:solidFill>
                    <a:sysClr val="window" lastClr="FFFFFF">
                      <a:lumMod val="75000"/>
                    </a:sysClr>
                  </a:solidFill>
                  <a:latin typeface="+mn-ea"/>
                </a:rPr>
                <a:t>搭配移動平台，結合自主導航的無軌無人移動載具</a:t>
              </a:r>
              <a:endParaRPr lang="zh-TW" altLang="en-US" sz="1200" noProof="1">
                <a:solidFill>
                  <a:sysClr val="window" lastClr="FFFFFF">
                    <a:lumMod val="75000"/>
                  </a:sysClr>
                </a:solidFill>
                <a:latin typeface="+mn-ea"/>
              </a:endParaRP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09" y="5254325"/>
            <a:ext cx="1731126" cy="129886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632" y="5254325"/>
            <a:ext cx="1731126" cy="129886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8" y="2940757"/>
            <a:ext cx="1690624" cy="126796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95" y="2940757"/>
            <a:ext cx="1690624" cy="126796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6" name="圖片 1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5" b="5034"/>
          <a:stretch/>
        </p:blipFill>
        <p:spPr bwMode="auto">
          <a:xfrm>
            <a:off x="8297646" y="4483661"/>
            <a:ext cx="1540007" cy="192594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圖片 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045" y="5000531"/>
            <a:ext cx="1552476" cy="140907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/>
          <p:cNvSpPr/>
          <p:nvPr/>
        </p:nvSpPr>
        <p:spPr>
          <a:xfrm>
            <a:off x="8297646" y="3524591"/>
            <a:ext cx="19036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51645"/>
            <a:r>
              <a:rPr lang="zh-TW" altLang="en-US" sz="1800" b="1" dirty="0">
                <a:solidFill>
                  <a:srgbClr val="FFFF00"/>
                </a:solidFill>
                <a:latin typeface="+mn-ea"/>
              </a:rPr>
              <a:t>堆高機式</a:t>
            </a:r>
            <a:r>
              <a:rPr lang="en-US" altLang="zh-TW" sz="1800" b="1" dirty="0" smtClean="0">
                <a:solidFill>
                  <a:srgbClr val="FFFF00"/>
                </a:solidFill>
                <a:latin typeface="+mn-ea"/>
              </a:rPr>
              <a:t>AMR</a:t>
            </a:r>
          </a:p>
          <a:p>
            <a:pPr defTabSz="1051645"/>
            <a:r>
              <a:rPr lang="en-US" altLang="zh-TW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</a:t>
            </a:r>
            <a:r>
              <a:rPr lang="en-US" altLang="zh-TW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Linde MR12AP-45)</a:t>
            </a:r>
          </a:p>
          <a:p>
            <a:pPr marL="171450" indent="-171450" defTabSz="1051645">
              <a:buFont typeface="Wingdings" panose="05000000000000000000" pitchFamily="2" charset="2"/>
              <a:buChar char="n"/>
            </a:pPr>
            <a:r>
              <a:rPr lang="zh-TW" altLang="en-US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牙</a:t>
            </a:r>
            <a:r>
              <a:rPr lang="zh-TW" alt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叉</a:t>
            </a:r>
            <a:r>
              <a:rPr lang="zh-TW" altLang="zh-TW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揚</a:t>
            </a:r>
            <a:r>
              <a:rPr lang="zh-TW" altLang="zh-TW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高</a:t>
            </a:r>
            <a:r>
              <a:rPr lang="en-US" altLang="zh-TW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4500mm</a:t>
            </a:r>
            <a:endParaRPr lang="en-US" altLang="zh-TW" sz="12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171450" indent="-171450" defTabSz="1051645">
              <a:buFont typeface="Wingdings" panose="05000000000000000000" pitchFamily="2" charset="2"/>
              <a:buChar char="n"/>
            </a:pPr>
            <a:r>
              <a:rPr lang="zh-TW" altLang="zh-TW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載重</a:t>
            </a:r>
            <a:r>
              <a:rPr lang="en-US" altLang="zh-TW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850kg</a:t>
            </a:r>
            <a:endParaRPr lang="zh-TW" altLang="en-US" sz="12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312045" y="4029514"/>
            <a:ext cx="17562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51645"/>
            <a:r>
              <a:rPr lang="zh-TW" altLang="en-US" sz="1800" b="1" dirty="0">
                <a:solidFill>
                  <a:srgbClr val="FFFF00"/>
                </a:solidFill>
                <a:latin typeface="+mn-ea"/>
              </a:rPr>
              <a:t>拖板車式</a:t>
            </a:r>
            <a:r>
              <a:rPr lang="en-US" altLang="zh-TW" sz="1800" b="1" dirty="0">
                <a:solidFill>
                  <a:srgbClr val="FFFF00"/>
                </a:solidFill>
                <a:latin typeface="+mn-ea"/>
              </a:rPr>
              <a:t>AMR</a:t>
            </a:r>
          </a:p>
          <a:p>
            <a:pPr defTabSz="1051645"/>
            <a:r>
              <a:rPr lang="en-US" altLang="zh-TW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(Linde T20AP)</a:t>
            </a:r>
          </a:p>
          <a:p>
            <a:pPr marL="171450" indent="-171450" defTabSz="1051645">
              <a:buFont typeface="Wingdings" panose="05000000000000000000" pitchFamily="2" charset="2"/>
              <a:buChar char="n"/>
            </a:pPr>
            <a:r>
              <a:rPr lang="zh-TW" alt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牙叉</a:t>
            </a:r>
            <a:r>
              <a:rPr lang="zh-TW" altLang="zh-TW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揚</a:t>
            </a:r>
            <a:r>
              <a:rPr lang="zh-TW" altLang="zh-TW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高</a:t>
            </a:r>
            <a:r>
              <a:rPr lang="en-US" altLang="zh-TW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2100mm</a:t>
            </a:r>
            <a:endParaRPr lang="en-US" altLang="zh-TW" sz="12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171450" indent="-171450" defTabSz="1051645">
              <a:buFont typeface="Wingdings" panose="05000000000000000000" pitchFamily="2" charset="2"/>
              <a:buChar char="n"/>
            </a:pPr>
            <a:r>
              <a:rPr lang="zh-TW" altLang="zh-TW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載重</a:t>
            </a:r>
            <a:r>
              <a:rPr lang="en-US" altLang="zh-TW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2000kg</a:t>
            </a:r>
            <a:endParaRPr lang="zh-TW" altLang="en-US" sz="12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71650" y="155723"/>
            <a:ext cx="6466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物流庫區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改造</a:t>
            </a:r>
            <a:r>
              <a:rPr lang="en-US" altLang="zh-TW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: 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導入新式</a:t>
            </a:r>
            <a:r>
              <a:rPr lang="zh-TW" altLang="en-US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料架</a:t>
            </a:r>
            <a:r>
              <a:rPr lang="en-US" altLang="zh-TW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</a:t>
            </a:r>
            <a:r>
              <a:rPr lang="zh-TW" altLang="en-US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自動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搬運</a:t>
            </a:r>
            <a:endParaRPr lang="zh-TW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806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908" y="4327945"/>
            <a:ext cx="6372368" cy="450571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10600" y="6653390"/>
            <a:ext cx="2743200" cy="365125"/>
          </a:xfrm>
        </p:spPr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057" y="4825943"/>
            <a:ext cx="2383743" cy="2243522"/>
          </a:xfrm>
          <a:prstGeom prst="rect">
            <a:avLst/>
          </a:prstGeom>
        </p:spPr>
      </p:pic>
      <p:grpSp>
        <p:nvGrpSpPr>
          <p:cNvPr id="12" name="群組 11"/>
          <p:cNvGrpSpPr>
            <a:grpSpLocks noChangeAspect="1"/>
          </p:cNvGrpSpPr>
          <p:nvPr/>
        </p:nvGrpSpPr>
        <p:grpSpPr>
          <a:xfrm>
            <a:off x="6649863" y="2257031"/>
            <a:ext cx="2247416" cy="2359357"/>
            <a:chOff x="8044544" y="3436612"/>
            <a:chExt cx="3028678" cy="3179532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4544" y="3436612"/>
              <a:ext cx="3028678" cy="3179532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9583585" y="4724165"/>
              <a:ext cx="1302402" cy="135270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9685716" y="5208157"/>
              <a:ext cx="1082349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移動式料</a:t>
              </a:r>
              <a:r>
                <a:rPr lang="zh-TW" altLang="en-US" sz="1400" b="1" dirty="0"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架</a:t>
              </a:r>
            </a:p>
          </p:txBody>
        </p:sp>
      </p:grpSp>
      <p:grpSp>
        <p:nvGrpSpPr>
          <p:cNvPr id="22" name="群組 21"/>
          <p:cNvGrpSpPr>
            <a:grpSpLocks noChangeAspect="1"/>
          </p:cNvGrpSpPr>
          <p:nvPr/>
        </p:nvGrpSpPr>
        <p:grpSpPr>
          <a:xfrm>
            <a:off x="9139781" y="2489650"/>
            <a:ext cx="2833470" cy="1574703"/>
            <a:chOff x="703660" y="4546236"/>
            <a:chExt cx="3914060" cy="2175241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6"/>
            <a:srcRect r="13615"/>
            <a:stretch/>
          </p:blipFill>
          <p:spPr>
            <a:xfrm>
              <a:off x="703660" y="4546236"/>
              <a:ext cx="3914060" cy="2175241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863438" y="5003648"/>
              <a:ext cx="3628551" cy="65420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136539" y="5206239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移動式料</a:t>
              </a:r>
              <a:r>
                <a:rPr lang="zh-TW" altLang="en-US" sz="1400" b="1" dirty="0"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架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855818" y="4607408"/>
              <a:ext cx="3628551" cy="18864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128919" y="4569969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後</a:t>
              </a:r>
              <a:r>
                <a:rPr lang="zh-TW" altLang="en-US" sz="1400" b="1" dirty="0"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推</a:t>
              </a:r>
              <a:r>
                <a:rPr lang="zh-TW" altLang="en-US" sz="1400" b="1" dirty="0" smtClean="0"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式料</a:t>
              </a:r>
              <a:r>
                <a:rPr lang="zh-TW" altLang="en-US" sz="1400" b="1" dirty="0"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架</a:t>
              </a:r>
            </a:p>
          </p:txBody>
        </p:sp>
      </p:grpSp>
      <p:pic>
        <p:nvPicPr>
          <p:cNvPr id="27" name="圖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253" y="2465746"/>
            <a:ext cx="2746486" cy="2624556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371650" y="155723"/>
            <a:ext cx="6466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物流庫區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改造</a:t>
            </a:r>
            <a:r>
              <a:rPr lang="en-US" altLang="zh-TW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: 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自</a:t>
            </a:r>
            <a:r>
              <a:rPr lang="zh-TW" altLang="en-US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動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料</a:t>
            </a:r>
            <a:r>
              <a:rPr lang="zh-TW" altLang="en-US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架</a:t>
            </a:r>
            <a:r>
              <a:rPr lang="en-US" altLang="zh-TW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</a:t>
            </a:r>
            <a:r>
              <a:rPr lang="zh-TW" altLang="en-US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自動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搬運配置</a:t>
            </a:r>
            <a:endParaRPr lang="zh-TW" altLang="en-US" sz="2400" dirty="0">
              <a:latin typeface="+mn-ea"/>
            </a:endParaRPr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0942" y="2138805"/>
            <a:ext cx="2601217" cy="2706957"/>
          </a:xfrm>
          <a:prstGeom prst="rect">
            <a:avLst/>
          </a:prstGeom>
        </p:spPr>
      </p:pic>
      <p:grpSp>
        <p:nvGrpSpPr>
          <p:cNvPr id="82" name="群組 81"/>
          <p:cNvGrpSpPr/>
          <p:nvPr/>
        </p:nvGrpSpPr>
        <p:grpSpPr>
          <a:xfrm>
            <a:off x="9139781" y="1289924"/>
            <a:ext cx="2833470" cy="1138773"/>
            <a:chOff x="4449401" y="849354"/>
            <a:chExt cx="2833470" cy="1138773"/>
          </a:xfrm>
        </p:grpSpPr>
        <p:sp>
          <p:nvSpPr>
            <p:cNvPr id="21" name="矩形 20"/>
            <p:cNvSpPr/>
            <p:nvPr/>
          </p:nvSpPr>
          <p:spPr>
            <a:xfrm>
              <a:off x="4917862" y="849354"/>
              <a:ext cx="2365009" cy="113877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solidFill>
                    <a:prstClr val="white"/>
                  </a:solidFill>
                  <a:latin typeface="+mn-ea"/>
                </a:rPr>
                <a:t>K17 </a:t>
              </a:r>
              <a:r>
                <a:rPr lang="zh-TW" altLang="en-US" sz="2000" dirty="0">
                  <a:solidFill>
                    <a:prstClr val="white"/>
                  </a:solidFill>
                  <a:latin typeface="+mn-ea"/>
                </a:rPr>
                <a:t>成品庫區</a:t>
              </a:r>
              <a:endParaRPr lang="en-US" altLang="zh-TW" sz="2000" dirty="0">
                <a:solidFill>
                  <a:prstClr val="white"/>
                </a:solidFill>
                <a:latin typeface="+mn-ea"/>
              </a:endParaRPr>
            </a:p>
            <a:p>
              <a:pPr marL="79432" indent="-273050">
                <a:buFont typeface="Wingdings" panose="05000000000000000000" pitchFamily="2" charset="2"/>
                <a:buAutoNum type="circleNumWdWhitePlain"/>
              </a:pPr>
              <a:r>
                <a:rPr lang="zh-TW" alt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後推式料架</a:t>
              </a:r>
              <a:endParaRPr lang="en-US" altLang="zh-TW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endParaRPr>
            </a:p>
            <a:p>
              <a:pPr marL="79432" indent="-273050">
                <a:buFont typeface="Wingdings" panose="05000000000000000000" pitchFamily="2" charset="2"/>
                <a:buAutoNum type="circleNumWdWhitePlain"/>
              </a:pPr>
              <a:r>
                <a:rPr lang="zh-TW" alt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移動式料架</a:t>
              </a:r>
              <a:endParaRPr lang="en-US" altLang="zh-TW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endParaRPr>
            </a:p>
            <a:p>
              <a:pPr marL="79432" indent="-273050">
                <a:buFont typeface="Wingdings" panose="05000000000000000000" pitchFamily="2" charset="2"/>
                <a:buAutoNum type="circleNumWdWhitePlain"/>
              </a:pPr>
              <a:r>
                <a:rPr lang="zh-TW" alt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堆高機式</a:t>
              </a:r>
              <a:r>
                <a:rPr lang="en-US" altLang="zh-TW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AMR</a:t>
              </a:r>
              <a:endParaRPr lang="zh-TW" alt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endParaRPr>
            </a:p>
          </p:txBody>
        </p:sp>
        <p:grpSp>
          <p:nvGrpSpPr>
            <p:cNvPr id="49" name="Group 349">
              <a:extLst>
                <a:ext uri="{FF2B5EF4-FFF2-40B4-BE49-F238E27FC236}">
                  <a16:creationId xmlns:a16="http://schemas.microsoft.com/office/drawing/2014/main" id="{7658033C-B228-3E47-8458-C85AA89F4052}"/>
                </a:ext>
              </a:extLst>
            </p:cNvPr>
            <p:cNvGrpSpPr/>
            <p:nvPr/>
          </p:nvGrpSpPr>
          <p:grpSpPr>
            <a:xfrm>
              <a:off x="4449401" y="849354"/>
              <a:ext cx="420391" cy="420391"/>
              <a:chOff x="4821018" y="1941899"/>
              <a:chExt cx="784660" cy="784660"/>
            </a:xfrm>
          </p:grpSpPr>
          <p:sp>
            <p:nvSpPr>
              <p:cNvPr id="50" name="Teardrop 350">
                <a:extLst>
                  <a:ext uri="{FF2B5EF4-FFF2-40B4-BE49-F238E27FC236}">
                    <a16:creationId xmlns:a16="http://schemas.microsoft.com/office/drawing/2014/main" id="{E360436E-4927-B649-873B-182797C59318}"/>
                  </a:ext>
                </a:extLst>
              </p:cNvPr>
              <p:cNvSpPr/>
              <p:nvPr/>
            </p:nvSpPr>
            <p:spPr>
              <a:xfrm rot="8100000">
                <a:off x="4821018" y="1941899"/>
                <a:ext cx="784660" cy="784660"/>
              </a:xfrm>
              <a:prstGeom prst="teardrop">
                <a:avLst>
                  <a:gd name="adj" fmla="val 117662"/>
                </a:avLst>
              </a:prstGeom>
              <a:solidFill>
                <a:srgbClr val="A2B96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Oval 351">
                <a:extLst>
                  <a:ext uri="{FF2B5EF4-FFF2-40B4-BE49-F238E27FC236}">
                    <a16:creationId xmlns:a16="http://schemas.microsoft.com/office/drawing/2014/main" id="{2349C0B6-0F56-F447-A52D-0160D4853CEA}"/>
                  </a:ext>
                </a:extLst>
              </p:cNvPr>
              <p:cNvSpPr/>
              <p:nvPr/>
            </p:nvSpPr>
            <p:spPr>
              <a:xfrm>
                <a:off x="4920232" y="2038351"/>
                <a:ext cx="585216" cy="585216"/>
              </a:xfrm>
              <a:prstGeom prst="ellipse">
                <a:avLst/>
              </a:prstGeom>
              <a:solidFill>
                <a:sysClr val="window" lastClr="FFFFFF">
                  <a:alpha val="6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352">
                <a:extLst>
                  <a:ext uri="{FF2B5EF4-FFF2-40B4-BE49-F238E27FC236}">
                    <a16:creationId xmlns:a16="http://schemas.microsoft.com/office/drawing/2014/main" id="{885E5A06-E176-1D41-865E-4B93A538D382}"/>
                  </a:ext>
                </a:extLst>
              </p:cNvPr>
              <p:cNvSpPr/>
              <p:nvPr/>
            </p:nvSpPr>
            <p:spPr>
              <a:xfrm>
                <a:off x="4952006" y="2070497"/>
                <a:ext cx="521208" cy="521208"/>
              </a:xfrm>
              <a:prstGeom prst="ellipse">
                <a:avLst/>
              </a:pr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83" name="群組 82"/>
          <p:cNvGrpSpPr/>
          <p:nvPr/>
        </p:nvGrpSpPr>
        <p:grpSpPr>
          <a:xfrm>
            <a:off x="3640942" y="1289924"/>
            <a:ext cx="2601217" cy="646331"/>
            <a:chOff x="1014473" y="3303203"/>
            <a:chExt cx="2601217" cy="646331"/>
          </a:xfrm>
        </p:grpSpPr>
        <p:sp>
          <p:nvSpPr>
            <p:cNvPr id="10" name="矩形 9"/>
            <p:cNvSpPr/>
            <p:nvPr/>
          </p:nvSpPr>
          <p:spPr>
            <a:xfrm>
              <a:off x="1473474" y="3303203"/>
              <a:ext cx="2142216" cy="64633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solidFill>
                    <a:prstClr val="white"/>
                  </a:solidFill>
                  <a:latin typeface="+mn-ea"/>
                </a:rPr>
                <a:t>K14A </a:t>
              </a:r>
              <a:r>
                <a:rPr lang="zh-TW" altLang="en-US" sz="2000" dirty="0">
                  <a:solidFill>
                    <a:prstClr val="white"/>
                  </a:solidFill>
                  <a:latin typeface="+mn-ea"/>
                </a:rPr>
                <a:t>膠餅冷庫</a:t>
              </a:r>
              <a:endParaRPr lang="en-US" altLang="zh-TW" sz="2000" dirty="0">
                <a:solidFill>
                  <a:prstClr val="white"/>
                </a:solidFill>
                <a:latin typeface="+mn-ea"/>
              </a:endParaRPr>
            </a:p>
            <a:p>
              <a:pPr marL="79432" indent="-273050">
                <a:buFont typeface="Wingdings" panose="05000000000000000000" pitchFamily="2" charset="2"/>
                <a:buAutoNum type="circleNumWdWhitePlain"/>
              </a:pPr>
              <a:r>
                <a:rPr lang="zh-TW" alt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移動式料架</a:t>
              </a:r>
              <a:endParaRPr lang="en-US" altLang="zh-TW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endParaRPr>
            </a:p>
          </p:txBody>
        </p:sp>
        <p:grpSp>
          <p:nvGrpSpPr>
            <p:cNvPr id="53" name="Group 353">
              <a:extLst>
                <a:ext uri="{FF2B5EF4-FFF2-40B4-BE49-F238E27FC236}">
                  <a16:creationId xmlns:a16="http://schemas.microsoft.com/office/drawing/2014/main" id="{F908593C-0A10-6746-95B8-377E47A5AA7C}"/>
                </a:ext>
              </a:extLst>
            </p:cNvPr>
            <p:cNvGrpSpPr/>
            <p:nvPr/>
          </p:nvGrpSpPr>
          <p:grpSpPr>
            <a:xfrm>
              <a:off x="1014473" y="3303203"/>
              <a:ext cx="420391" cy="420391"/>
              <a:chOff x="4821018" y="1941899"/>
              <a:chExt cx="784660" cy="784660"/>
            </a:xfrm>
          </p:grpSpPr>
          <p:sp>
            <p:nvSpPr>
              <p:cNvPr id="54" name="Teardrop 354">
                <a:extLst>
                  <a:ext uri="{FF2B5EF4-FFF2-40B4-BE49-F238E27FC236}">
                    <a16:creationId xmlns:a16="http://schemas.microsoft.com/office/drawing/2014/main" id="{E4AE9A10-EE9D-8646-B33F-9DA28D788D8C}"/>
                  </a:ext>
                </a:extLst>
              </p:cNvPr>
              <p:cNvSpPr/>
              <p:nvPr/>
            </p:nvSpPr>
            <p:spPr>
              <a:xfrm rot="8100000">
                <a:off x="4821018" y="1941899"/>
                <a:ext cx="784660" cy="784660"/>
              </a:xfrm>
              <a:prstGeom prst="teardrop">
                <a:avLst>
                  <a:gd name="adj" fmla="val 117662"/>
                </a:avLst>
              </a:prstGeom>
              <a:solidFill>
                <a:srgbClr val="00B09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Oval 355">
                <a:extLst>
                  <a:ext uri="{FF2B5EF4-FFF2-40B4-BE49-F238E27FC236}">
                    <a16:creationId xmlns:a16="http://schemas.microsoft.com/office/drawing/2014/main" id="{EA05DD2C-C659-D24D-9A7B-FA11DB77D671}"/>
                  </a:ext>
                </a:extLst>
              </p:cNvPr>
              <p:cNvSpPr/>
              <p:nvPr/>
            </p:nvSpPr>
            <p:spPr>
              <a:xfrm>
                <a:off x="4920232" y="2038351"/>
                <a:ext cx="585216" cy="585216"/>
              </a:xfrm>
              <a:prstGeom prst="ellipse">
                <a:avLst/>
              </a:prstGeom>
              <a:solidFill>
                <a:sysClr val="window" lastClr="FFFFFF">
                  <a:alpha val="6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Oval 356">
                <a:extLst>
                  <a:ext uri="{FF2B5EF4-FFF2-40B4-BE49-F238E27FC236}">
                    <a16:creationId xmlns:a16="http://schemas.microsoft.com/office/drawing/2014/main" id="{1F836330-FEAB-DA4C-805C-FDF4D02DE2EC}"/>
                  </a:ext>
                </a:extLst>
              </p:cNvPr>
              <p:cNvSpPr/>
              <p:nvPr/>
            </p:nvSpPr>
            <p:spPr>
              <a:xfrm>
                <a:off x="4952006" y="2070497"/>
                <a:ext cx="521208" cy="521208"/>
              </a:xfrm>
              <a:prstGeom prst="ellipse">
                <a:avLst/>
              </a:pr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81" name="群組 80"/>
          <p:cNvGrpSpPr/>
          <p:nvPr/>
        </p:nvGrpSpPr>
        <p:grpSpPr>
          <a:xfrm>
            <a:off x="432253" y="1289924"/>
            <a:ext cx="3021135" cy="1138773"/>
            <a:chOff x="8379073" y="202156"/>
            <a:chExt cx="3021135" cy="1138773"/>
          </a:xfrm>
        </p:grpSpPr>
        <p:sp>
          <p:nvSpPr>
            <p:cNvPr id="8" name="矩形 7"/>
            <p:cNvSpPr/>
            <p:nvPr/>
          </p:nvSpPr>
          <p:spPr>
            <a:xfrm>
              <a:off x="8822989" y="202156"/>
              <a:ext cx="2577219" cy="113877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R="0" lvl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rPr>
                <a:t>K7-3F </a:t>
              </a:r>
              <a:r>
                <a:rPr kumimoji="0" lang="zh-TW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rPr>
                <a:t>材</a:t>
              </a: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rPr>
                <a:t>料</a:t>
              </a:r>
              <a:r>
                <a:rPr kumimoji="0" lang="zh-TW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rPr>
                <a:t>庫區</a:t>
              </a:r>
              <a:endPara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endParaRPr>
            </a:p>
            <a:p>
              <a:pPr marL="79432" indent="-273050">
                <a:buFont typeface="Wingdings" panose="05000000000000000000" pitchFamily="2" charset="2"/>
                <a:buAutoNum type="circleNumWdWhitePlain"/>
              </a:pPr>
              <a:r>
                <a:rPr lang="zh-TW" alt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後推式料架</a:t>
              </a:r>
              <a:endParaRPr lang="en-US" altLang="zh-TW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endParaRPr>
            </a:p>
            <a:p>
              <a:pPr marL="79432" indent="-273050">
                <a:buFont typeface="Wingdings" panose="05000000000000000000" pitchFamily="2" charset="2"/>
                <a:buAutoNum type="circleNumWdWhitePlain"/>
              </a:pPr>
              <a:r>
                <a:rPr lang="zh-TW" alt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堆高機式</a:t>
              </a:r>
              <a:r>
                <a:rPr lang="en-US" altLang="zh-TW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AMR</a:t>
              </a:r>
            </a:p>
            <a:p>
              <a:pPr marL="79432" indent="-273050">
                <a:buFont typeface="Wingdings" panose="05000000000000000000" pitchFamily="2" charset="2"/>
                <a:buAutoNum type="circleNumWdWhitePlain"/>
              </a:pPr>
              <a:r>
                <a:rPr lang="zh-TW" alt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拖板車式</a:t>
              </a:r>
              <a:r>
                <a:rPr lang="en-US" altLang="zh-TW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AMR</a:t>
              </a:r>
              <a:endParaRPr lang="en-US" altLang="zh-TW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endParaRPr>
            </a:p>
          </p:txBody>
        </p:sp>
        <p:grpSp>
          <p:nvGrpSpPr>
            <p:cNvPr id="57" name="Group 357">
              <a:extLst>
                <a:ext uri="{FF2B5EF4-FFF2-40B4-BE49-F238E27FC236}">
                  <a16:creationId xmlns:a16="http://schemas.microsoft.com/office/drawing/2014/main" id="{DD1389C9-9ADA-A440-8CB0-409ECDD43A90}"/>
                </a:ext>
              </a:extLst>
            </p:cNvPr>
            <p:cNvGrpSpPr/>
            <p:nvPr/>
          </p:nvGrpSpPr>
          <p:grpSpPr>
            <a:xfrm>
              <a:off x="8379073" y="202156"/>
              <a:ext cx="420391" cy="420391"/>
              <a:chOff x="4821018" y="1941899"/>
              <a:chExt cx="784660" cy="784660"/>
            </a:xfrm>
          </p:grpSpPr>
          <p:sp>
            <p:nvSpPr>
              <p:cNvPr id="58" name="Teardrop 358">
                <a:extLst>
                  <a:ext uri="{FF2B5EF4-FFF2-40B4-BE49-F238E27FC236}">
                    <a16:creationId xmlns:a16="http://schemas.microsoft.com/office/drawing/2014/main" id="{64A2496B-28B8-5849-B26B-025C97D60526}"/>
                  </a:ext>
                </a:extLst>
              </p:cNvPr>
              <p:cNvSpPr/>
              <p:nvPr/>
            </p:nvSpPr>
            <p:spPr>
              <a:xfrm rot="8100000">
                <a:off x="4821018" y="1941899"/>
                <a:ext cx="784660" cy="784660"/>
              </a:xfrm>
              <a:prstGeom prst="teardrop">
                <a:avLst>
                  <a:gd name="adj" fmla="val 117662"/>
                </a:avLst>
              </a:prstGeom>
              <a:solidFill>
                <a:srgbClr val="F36F1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Oval 359">
                <a:extLst>
                  <a:ext uri="{FF2B5EF4-FFF2-40B4-BE49-F238E27FC236}">
                    <a16:creationId xmlns:a16="http://schemas.microsoft.com/office/drawing/2014/main" id="{F24F3D4C-2D8D-6A46-A04E-0B9F44674AF6}"/>
                  </a:ext>
                </a:extLst>
              </p:cNvPr>
              <p:cNvSpPr/>
              <p:nvPr/>
            </p:nvSpPr>
            <p:spPr>
              <a:xfrm>
                <a:off x="4920232" y="2038351"/>
                <a:ext cx="585216" cy="585216"/>
              </a:xfrm>
              <a:prstGeom prst="ellipse">
                <a:avLst/>
              </a:prstGeom>
              <a:solidFill>
                <a:sysClr val="window" lastClr="FFFFFF">
                  <a:alpha val="6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Oval 360">
                <a:extLst>
                  <a:ext uri="{FF2B5EF4-FFF2-40B4-BE49-F238E27FC236}">
                    <a16:creationId xmlns:a16="http://schemas.microsoft.com/office/drawing/2014/main" id="{F0793EEF-C5F3-C74C-BDAF-9A9F0E1A9417}"/>
                  </a:ext>
                </a:extLst>
              </p:cNvPr>
              <p:cNvSpPr/>
              <p:nvPr/>
            </p:nvSpPr>
            <p:spPr>
              <a:xfrm>
                <a:off x="4952006" y="2070497"/>
                <a:ext cx="521208" cy="521208"/>
              </a:xfrm>
              <a:prstGeom prst="ellipse">
                <a:avLst/>
              </a:pr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84" name="群組 83"/>
          <p:cNvGrpSpPr/>
          <p:nvPr/>
        </p:nvGrpSpPr>
        <p:grpSpPr>
          <a:xfrm>
            <a:off x="6649863" y="1289924"/>
            <a:ext cx="2402852" cy="892552"/>
            <a:chOff x="-243568" y="2057665"/>
            <a:chExt cx="2402852" cy="892552"/>
          </a:xfrm>
        </p:grpSpPr>
        <p:sp>
          <p:nvSpPr>
            <p:cNvPr id="11" name="矩形 10"/>
            <p:cNvSpPr/>
            <p:nvPr/>
          </p:nvSpPr>
          <p:spPr>
            <a:xfrm>
              <a:off x="212332" y="2057665"/>
              <a:ext cx="1946952" cy="89255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solidFill>
                    <a:prstClr val="white"/>
                  </a:solidFill>
                  <a:latin typeface="+mn-ea"/>
                </a:rPr>
                <a:t>K14A DS</a:t>
              </a:r>
              <a:r>
                <a:rPr lang="zh-TW" altLang="en-US" sz="2000" dirty="0">
                  <a:solidFill>
                    <a:prstClr val="white"/>
                  </a:solidFill>
                  <a:latin typeface="+mn-ea"/>
                </a:rPr>
                <a:t>倉</a:t>
              </a:r>
              <a:endParaRPr lang="en-US" altLang="zh-TW" sz="2000" dirty="0">
                <a:solidFill>
                  <a:prstClr val="white"/>
                </a:solidFill>
                <a:latin typeface="+mn-ea"/>
              </a:endParaRPr>
            </a:p>
            <a:p>
              <a:pPr marL="79432" indent="-273050">
                <a:buFont typeface="Wingdings" panose="05000000000000000000" pitchFamily="2" charset="2"/>
                <a:buAutoNum type="circleNumWdWhitePlain"/>
              </a:pPr>
              <a:r>
                <a:rPr lang="zh-TW" alt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移動式料</a:t>
              </a:r>
              <a:r>
                <a:rPr lang="zh-TW" alt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架</a:t>
              </a:r>
              <a:endParaRPr lang="en-US" altLang="zh-TW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endParaRPr>
            </a:p>
            <a:p>
              <a:pPr marL="79432" indent="-273050">
                <a:buFont typeface="Wingdings" panose="05000000000000000000" pitchFamily="2" charset="2"/>
                <a:buAutoNum type="circleNumWdWhitePlain"/>
              </a:pPr>
              <a:r>
                <a:rPr lang="zh-TW" alt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堆高機式</a:t>
              </a:r>
              <a:r>
                <a:rPr lang="en-US" altLang="zh-TW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</a:rPr>
                <a:t>AMR</a:t>
              </a:r>
              <a:endParaRPr lang="zh-TW" alt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endParaRPr>
            </a:p>
          </p:txBody>
        </p:sp>
        <p:grpSp>
          <p:nvGrpSpPr>
            <p:cNvPr id="61" name="Group 361">
              <a:extLst>
                <a:ext uri="{FF2B5EF4-FFF2-40B4-BE49-F238E27FC236}">
                  <a16:creationId xmlns:a16="http://schemas.microsoft.com/office/drawing/2014/main" id="{0628739A-EFF1-1A43-8849-C0B5DF52D110}"/>
                </a:ext>
              </a:extLst>
            </p:cNvPr>
            <p:cNvGrpSpPr/>
            <p:nvPr/>
          </p:nvGrpSpPr>
          <p:grpSpPr>
            <a:xfrm>
              <a:off x="-243568" y="2057665"/>
              <a:ext cx="420391" cy="420391"/>
              <a:chOff x="4821018" y="1941899"/>
              <a:chExt cx="784660" cy="784660"/>
            </a:xfrm>
          </p:grpSpPr>
          <p:sp>
            <p:nvSpPr>
              <p:cNvPr id="62" name="Teardrop 362">
                <a:extLst>
                  <a:ext uri="{FF2B5EF4-FFF2-40B4-BE49-F238E27FC236}">
                    <a16:creationId xmlns:a16="http://schemas.microsoft.com/office/drawing/2014/main" id="{C7769A74-360E-9D45-B462-74118A6BC783}"/>
                  </a:ext>
                </a:extLst>
              </p:cNvPr>
              <p:cNvSpPr/>
              <p:nvPr/>
            </p:nvSpPr>
            <p:spPr>
              <a:xfrm rot="8100000">
                <a:off x="4821018" y="1941899"/>
                <a:ext cx="784660" cy="784660"/>
              </a:xfrm>
              <a:prstGeom prst="teardrop">
                <a:avLst>
                  <a:gd name="adj" fmla="val 117662"/>
                </a:avLst>
              </a:prstGeom>
              <a:solidFill>
                <a:srgbClr val="06395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Oval 363">
                <a:extLst>
                  <a:ext uri="{FF2B5EF4-FFF2-40B4-BE49-F238E27FC236}">
                    <a16:creationId xmlns:a16="http://schemas.microsoft.com/office/drawing/2014/main" id="{311D028F-59EA-974A-8C33-EBAC5AB63950}"/>
                  </a:ext>
                </a:extLst>
              </p:cNvPr>
              <p:cNvSpPr/>
              <p:nvPr/>
            </p:nvSpPr>
            <p:spPr>
              <a:xfrm>
                <a:off x="4920232" y="2038351"/>
                <a:ext cx="585216" cy="585216"/>
              </a:xfrm>
              <a:prstGeom prst="ellipse">
                <a:avLst/>
              </a:prstGeom>
              <a:solidFill>
                <a:sysClr val="window" lastClr="FFFFFF">
                  <a:alpha val="6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Oval 364">
                <a:extLst>
                  <a:ext uri="{FF2B5EF4-FFF2-40B4-BE49-F238E27FC236}">
                    <a16:creationId xmlns:a16="http://schemas.microsoft.com/office/drawing/2014/main" id="{DCF03E25-8A85-F746-BD80-BD0A1A931B6B}"/>
                  </a:ext>
                </a:extLst>
              </p:cNvPr>
              <p:cNvSpPr/>
              <p:nvPr/>
            </p:nvSpPr>
            <p:spPr>
              <a:xfrm>
                <a:off x="4952006" y="2070497"/>
                <a:ext cx="521208" cy="521208"/>
              </a:xfrm>
              <a:prstGeom prst="ellipse">
                <a:avLst/>
              </a:pr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65" name="Group 349">
            <a:extLst>
              <a:ext uri="{FF2B5EF4-FFF2-40B4-BE49-F238E27FC236}">
                <a16:creationId xmlns:a16="http://schemas.microsoft.com/office/drawing/2014/main" id="{7658033C-B228-3E47-8458-C85AA89F4052}"/>
              </a:ext>
            </a:extLst>
          </p:cNvPr>
          <p:cNvGrpSpPr>
            <a:grpSpLocks noChangeAspect="1"/>
          </p:cNvGrpSpPr>
          <p:nvPr/>
        </p:nvGrpSpPr>
        <p:grpSpPr>
          <a:xfrm>
            <a:off x="7456527" y="5488782"/>
            <a:ext cx="225286" cy="225286"/>
            <a:chOff x="4821018" y="1941899"/>
            <a:chExt cx="784660" cy="784660"/>
          </a:xfrm>
        </p:grpSpPr>
        <p:sp>
          <p:nvSpPr>
            <p:cNvPr id="66" name="Teardrop 350">
              <a:extLst>
                <a:ext uri="{FF2B5EF4-FFF2-40B4-BE49-F238E27FC236}">
                  <a16:creationId xmlns:a16="http://schemas.microsoft.com/office/drawing/2014/main" id="{E360436E-4927-B649-873B-182797C59318}"/>
                </a:ext>
              </a:extLst>
            </p:cNvPr>
            <p:cNvSpPr/>
            <p:nvPr/>
          </p:nvSpPr>
          <p:spPr>
            <a:xfrm rot="8100000">
              <a:off x="4821018" y="1941899"/>
              <a:ext cx="784660" cy="784660"/>
            </a:xfrm>
            <a:prstGeom prst="teardrop">
              <a:avLst>
                <a:gd name="adj" fmla="val 117662"/>
              </a:avLst>
            </a:prstGeom>
            <a:solidFill>
              <a:srgbClr val="A2B96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Oval 351">
              <a:extLst>
                <a:ext uri="{FF2B5EF4-FFF2-40B4-BE49-F238E27FC236}">
                  <a16:creationId xmlns:a16="http://schemas.microsoft.com/office/drawing/2014/main" id="{2349C0B6-0F56-F447-A52D-0160D4853CEA}"/>
                </a:ext>
              </a:extLst>
            </p:cNvPr>
            <p:cNvSpPr/>
            <p:nvPr/>
          </p:nvSpPr>
          <p:spPr>
            <a:xfrm>
              <a:off x="4920232" y="2038351"/>
              <a:ext cx="585216" cy="585216"/>
            </a:xfrm>
            <a:prstGeom prst="ellipse">
              <a:avLst/>
            </a:prstGeom>
            <a:solidFill>
              <a:sysClr val="window" lastClr="FFFFFF">
                <a:alpha val="6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352">
              <a:extLst>
                <a:ext uri="{FF2B5EF4-FFF2-40B4-BE49-F238E27FC236}">
                  <a16:creationId xmlns:a16="http://schemas.microsoft.com/office/drawing/2014/main" id="{885E5A06-E176-1D41-865E-4B93A538D382}"/>
                </a:ext>
              </a:extLst>
            </p:cNvPr>
            <p:cNvSpPr/>
            <p:nvPr/>
          </p:nvSpPr>
          <p:spPr>
            <a:xfrm>
              <a:off x="4952006" y="2070497"/>
              <a:ext cx="521208" cy="521208"/>
            </a:xfrm>
            <a:prstGeom prst="ellipse">
              <a:avLst/>
            </a:pr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9" name="Group 353">
            <a:extLst>
              <a:ext uri="{FF2B5EF4-FFF2-40B4-BE49-F238E27FC236}">
                <a16:creationId xmlns:a16="http://schemas.microsoft.com/office/drawing/2014/main" id="{F908593C-0A10-6746-95B8-377E47A5AA7C}"/>
              </a:ext>
            </a:extLst>
          </p:cNvPr>
          <p:cNvGrpSpPr>
            <a:grpSpLocks noChangeAspect="1"/>
          </p:cNvGrpSpPr>
          <p:nvPr/>
        </p:nvGrpSpPr>
        <p:grpSpPr>
          <a:xfrm>
            <a:off x="7268263" y="6141636"/>
            <a:ext cx="225286" cy="225286"/>
            <a:chOff x="4821018" y="1941899"/>
            <a:chExt cx="784660" cy="784660"/>
          </a:xfrm>
        </p:grpSpPr>
        <p:sp>
          <p:nvSpPr>
            <p:cNvPr id="70" name="Teardrop 354">
              <a:extLst>
                <a:ext uri="{FF2B5EF4-FFF2-40B4-BE49-F238E27FC236}">
                  <a16:creationId xmlns:a16="http://schemas.microsoft.com/office/drawing/2014/main" id="{E4AE9A10-EE9D-8646-B33F-9DA28D788D8C}"/>
                </a:ext>
              </a:extLst>
            </p:cNvPr>
            <p:cNvSpPr/>
            <p:nvPr/>
          </p:nvSpPr>
          <p:spPr>
            <a:xfrm rot="8100000">
              <a:off x="4821018" y="1941899"/>
              <a:ext cx="784660" cy="784660"/>
            </a:xfrm>
            <a:prstGeom prst="teardrop">
              <a:avLst>
                <a:gd name="adj" fmla="val 117662"/>
              </a:avLst>
            </a:prstGeom>
            <a:solidFill>
              <a:srgbClr val="00B0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Oval 355">
              <a:extLst>
                <a:ext uri="{FF2B5EF4-FFF2-40B4-BE49-F238E27FC236}">
                  <a16:creationId xmlns:a16="http://schemas.microsoft.com/office/drawing/2014/main" id="{EA05DD2C-C659-D24D-9A7B-FA11DB77D671}"/>
                </a:ext>
              </a:extLst>
            </p:cNvPr>
            <p:cNvSpPr/>
            <p:nvPr/>
          </p:nvSpPr>
          <p:spPr>
            <a:xfrm>
              <a:off x="4920232" y="2038351"/>
              <a:ext cx="585216" cy="585216"/>
            </a:xfrm>
            <a:prstGeom prst="ellipse">
              <a:avLst/>
            </a:prstGeom>
            <a:solidFill>
              <a:sysClr val="window" lastClr="FFFFFF">
                <a:alpha val="6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356">
              <a:extLst>
                <a:ext uri="{FF2B5EF4-FFF2-40B4-BE49-F238E27FC236}">
                  <a16:creationId xmlns:a16="http://schemas.microsoft.com/office/drawing/2014/main" id="{1F836330-FEAB-DA4C-805C-FDF4D02DE2EC}"/>
                </a:ext>
              </a:extLst>
            </p:cNvPr>
            <p:cNvSpPr/>
            <p:nvPr/>
          </p:nvSpPr>
          <p:spPr>
            <a:xfrm>
              <a:off x="4952006" y="2070497"/>
              <a:ext cx="521208" cy="521208"/>
            </a:xfrm>
            <a:prstGeom prst="ellipse">
              <a:avLst/>
            </a:pr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3" name="Group 357">
            <a:extLst>
              <a:ext uri="{FF2B5EF4-FFF2-40B4-BE49-F238E27FC236}">
                <a16:creationId xmlns:a16="http://schemas.microsoft.com/office/drawing/2014/main" id="{DD1389C9-9ADA-A440-8CB0-409ECDD43A90}"/>
              </a:ext>
            </a:extLst>
          </p:cNvPr>
          <p:cNvGrpSpPr>
            <a:grpSpLocks noChangeAspect="1"/>
          </p:cNvGrpSpPr>
          <p:nvPr/>
        </p:nvGrpSpPr>
        <p:grpSpPr>
          <a:xfrm>
            <a:off x="8102916" y="5098837"/>
            <a:ext cx="225286" cy="225286"/>
            <a:chOff x="4821018" y="1941899"/>
            <a:chExt cx="784660" cy="784660"/>
          </a:xfrm>
        </p:grpSpPr>
        <p:sp>
          <p:nvSpPr>
            <p:cNvPr id="74" name="Teardrop 358">
              <a:extLst>
                <a:ext uri="{FF2B5EF4-FFF2-40B4-BE49-F238E27FC236}">
                  <a16:creationId xmlns:a16="http://schemas.microsoft.com/office/drawing/2014/main" id="{64A2496B-28B8-5849-B26B-025C97D60526}"/>
                </a:ext>
              </a:extLst>
            </p:cNvPr>
            <p:cNvSpPr/>
            <p:nvPr/>
          </p:nvSpPr>
          <p:spPr>
            <a:xfrm rot="8100000">
              <a:off x="4821018" y="1941899"/>
              <a:ext cx="784660" cy="784660"/>
            </a:xfrm>
            <a:prstGeom prst="teardrop">
              <a:avLst>
                <a:gd name="adj" fmla="val 117662"/>
              </a:avLst>
            </a:prstGeom>
            <a:solidFill>
              <a:srgbClr val="F36F1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359">
              <a:extLst>
                <a:ext uri="{FF2B5EF4-FFF2-40B4-BE49-F238E27FC236}">
                  <a16:creationId xmlns:a16="http://schemas.microsoft.com/office/drawing/2014/main" id="{F24F3D4C-2D8D-6A46-A04E-0B9F44674AF6}"/>
                </a:ext>
              </a:extLst>
            </p:cNvPr>
            <p:cNvSpPr/>
            <p:nvPr/>
          </p:nvSpPr>
          <p:spPr>
            <a:xfrm>
              <a:off x="4920232" y="2038351"/>
              <a:ext cx="585216" cy="585216"/>
            </a:xfrm>
            <a:prstGeom prst="ellipse">
              <a:avLst/>
            </a:prstGeom>
            <a:solidFill>
              <a:sysClr val="window" lastClr="FFFFFF">
                <a:alpha val="6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360">
              <a:extLst>
                <a:ext uri="{FF2B5EF4-FFF2-40B4-BE49-F238E27FC236}">
                  <a16:creationId xmlns:a16="http://schemas.microsoft.com/office/drawing/2014/main" id="{F0793EEF-C5F3-C74C-BDAF-9A9F0E1A9417}"/>
                </a:ext>
              </a:extLst>
            </p:cNvPr>
            <p:cNvSpPr/>
            <p:nvPr/>
          </p:nvSpPr>
          <p:spPr>
            <a:xfrm>
              <a:off x="4952006" y="2070497"/>
              <a:ext cx="521208" cy="521208"/>
            </a:xfrm>
            <a:prstGeom prst="ellipse">
              <a:avLst/>
            </a:pr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7" name="Group 361">
            <a:extLst>
              <a:ext uri="{FF2B5EF4-FFF2-40B4-BE49-F238E27FC236}">
                <a16:creationId xmlns:a16="http://schemas.microsoft.com/office/drawing/2014/main" id="{0628739A-EFF1-1A43-8849-C0B5DF52D110}"/>
              </a:ext>
            </a:extLst>
          </p:cNvPr>
          <p:cNvGrpSpPr>
            <a:grpSpLocks noChangeAspect="1"/>
          </p:cNvGrpSpPr>
          <p:nvPr/>
        </p:nvGrpSpPr>
        <p:grpSpPr>
          <a:xfrm>
            <a:off x="7509811" y="6141636"/>
            <a:ext cx="225286" cy="225286"/>
            <a:chOff x="4821018" y="1941899"/>
            <a:chExt cx="784660" cy="784660"/>
          </a:xfrm>
        </p:grpSpPr>
        <p:sp>
          <p:nvSpPr>
            <p:cNvPr id="78" name="Teardrop 362">
              <a:extLst>
                <a:ext uri="{FF2B5EF4-FFF2-40B4-BE49-F238E27FC236}">
                  <a16:creationId xmlns:a16="http://schemas.microsoft.com/office/drawing/2014/main" id="{C7769A74-360E-9D45-B462-74118A6BC783}"/>
                </a:ext>
              </a:extLst>
            </p:cNvPr>
            <p:cNvSpPr/>
            <p:nvPr/>
          </p:nvSpPr>
          <p:spPr>
            <a:xfrm rot="8100000">
              <a:off x="4821018" y="1941899"/>
              <a:ext cx="784660" cy="784660"/>
            </a:xfrm>
            <a:prstGeom prst="teardrop">
              <a:avLst>
                <a:gd name="adj" fmla="val 117662"/>
              </a:avLst>
            </a:prstGeom>
            <a:solidFill>
              <a:srgbClr val="06395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363">
              <a:extLst>
                <a:ext uri="{FF2B5EF4-FFF2-40B4-BE49-F238E27FC236}">
                  <a16:creationId xmlns:a16="http://schemas.microsoft.com/office/drawing/2014/main" id="{311D028F-59EA-974A-8C33-EBAC5AB63950}"/>
                </a:ext>
              </a:extLst>
            </p:cNvPr>
            <p:cNvSpPr/>
            <p:nvPr/>
          </p:nvSpPr>
          <p:spPr>
            <a:xfrm>
              <a:off x="4920232" y="2038351"/>
              <a:ext cx="585216" cy="585216"/>
            </a:xfrm>
            <a:prstGeom prst="ellipse">
              <a:avLst/>
            </a:prstGeom>
            <a:solidFill>
              <a:sysClr val="window" lastClr="FFFFFF">
                <a:alpha val="6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364">
              <a:extLst>
                <a:ext uri="{FF2B5EF4-FFF2-40B4-BE49-F238E27FC236}">
                  <a16:creationId xmlns:a16="http://schemas.microsoft.com/office/drawing/2014/main" id="{DCF03E25-8A85-F746-BD80-BD0A1A931B6B}"/>
                </a:ext>
              </a:extLst>
            </p:cNvPr>
            <p:cNvSpPr/>
            <p:nvPr/>
          </p:nvSpPr>
          <p:spPr>
            <a:xfrm>
              <a:off x="4952006" y="2070497"/>
              <a:ext cx="521208" cy="521208"/>
            </a:xfrm>
            <a:prstGeom prst="ellipse">
              <a:avLst/>
            </a:pr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85" name="表格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074144"/>
              </p:ext>
            </p:extLst>
          </p:nvPr>
        </p:nvGraphicFramePr>
        <p:xfrm>
          <a:off x="309273" y="5242690"/>
          <a:ext cx="6544438" cy="1524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2310">
                  <a:extLst>
                    <a:ext uri="{9D8B030D-6E8A-4147-A177-3AD203B41FA5}">
                      <a16:colId xmlns:a16="http://schemas.microsoft.com/office/drawing/2014/main" val="3726314230"/>
                    </a:ext>
                  </a:extLst>
                </a:gridCol>
                <a:gridCol w="1250532">
                  <a:extLst>
                    <a:ext uri="{9D8B030D-6E8A-4147-A177-3AD203B41FA5}">
                      <a16:colId xmlns:a16="http://schemas.microsoft.com/office/drawing/2014/main" val="3645796923"/>
                    </a:ext>
                  </a:extLst>
                </a:gridCol>
                <a:gridCol w="1250532">
                  <a:extLst>
                    <a:ext uri="{9D8B030D-6E8A-4147-A177-3AD203B41FA5}">
                      <a16:colId xmlns:a16="http://schemas.microsoft.com/office/drawing/2014/main" val="3610735938"/>
                    </a:ext>
                  </a:extLst>
                </a:gridCol>
                <a:gridCol w="1250532">
                  <a:extLst>
                    <a:ext uri="{9D8B030D-6E8A-4147-A177-3AD203B41FA5}">
                      <a16:colId xmlns:a16="http://schemas.microsoft.com/office/drawing/2014/main" val="675221948"/>
                    </a:ext>
                  </a:extLst>
                </a:gridCol>
                <a:gridCol w="1250532">
                  <a:extLst>
                    <a:ext uri="{9D8B030D-6E8A-4147-A177-3AD203B41FA5}">
                      <a16:colId xmlns:a16="http://schemas.microsoft.com/office/drawing/2014/main" val="223269412"/>
                    </a:ext>
                  </a:extLst>
                </a:gridCol>
              </a:tblGrid>
              <a:tr h="295757">
                <a:tc>
                  <a:txBody>
                    <a:bodyPr/>
                    <a:lstStyle/>
                    <a:p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移動式料架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後推式料架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推高機式</a:t>
                      </a: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AMR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拖板車式</a:t>
                      </a: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AMR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49595483"/>
                  </a:ext>
                </a:extLst>
              </a:tr>
              <a:tr h="2957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K7-3F </a:t>
                      </a:r>
                      <a:r>
                        <a:rPr lang="zh-TW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材料庫區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X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O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O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O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380018"/>
                  </a:ext>
                </a:extLst>
              </a:tr>
              <a:tr h="2957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K14A </a:t>
                      </a:r>
                      <a:r>
                        <a:rPr lang="zh-TW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膠餅冷庫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O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X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X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X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709751"/>
                  </a:ext>
                </a:extLst>
              </a:tr>
              <a:tr h="2957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K14A DS</a:t>
                      </a:r>
                      <a:r>
                        <a:rPr lang="zh-TW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倉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O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X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O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X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50885"/>
                  </a:ext>
                </a:extLst>
              </a:tr>
              <a:tr h="2957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K17 </a:t>
                      </a:r>
                      <a:r>
                        <a:rPr lang="zh-TW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成品庫區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O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O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O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ea"/>
                          <a:ea typeface="+mn-ea"/>
                        </a:rPr>
                        <a:t>X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84678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432253" y="720473"/>
            <a:ext cx="1556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b="1" dirty="0" smtClean="0">
                <a:solidFill>
                  <a:srgbClr val="FFFF66"/>
                </a:solidFill>
                <a:latin typeface="+mn-ea"/>
              </a:rPr>
              <a:t>自動搬運</a:t>
            </a:r>
            <a:endParaRPr lang="zh-TW" altLang="en-US" sz="2000" b="1" dirty="0">
              <a:solidFill>
                <a:srgbClr val="FFFF66"/>
              </a:solidFill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49863" y="720473"/>
            <a:ext cx="2778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b="1" dirty="0">
                <a:solidFill>
                  <a:srgbClr val="FFFF66"/>
                </a:solidFill>
                <a:latin typeface="+mn-ea"/>
              </a:rPr>
              <a:t>自動料架</a:t>
            </a:r>
            <a:r>
              <a:rPr lang="en-US" altLang="zh-TW" sz="2000" b="1" dirty="0">
                <a:solidFill>
                  <a:srgbClr val="FFFF66"/>
                </a:solidFill>
                <a:latin typeface="+mn-ea"/>
              </a:rPr>
              <a:t>+</a:t>
            </a:r>
            <a:r>
              <a:rPr lang="zh-TW" altLang="en-US" sz="2000" b="1" dirty="0">
                <a:solidFill>
                  <a:srgbClr val="FFFF66"/>
                </a:solidFill>
                <a:latin typeface="+mn-ea"/>
              </a:rPr>
              <a:t>自動搬運</a:t>
            </a:r>
            <a:endParaRPr lang="en-US" altLang="zh-TW" sz="2000" b="1" dirty="0">
              <a:solidFill>
                <a:srgbClr val="FFFF66"/>
              </a:solidFill>
              <a:latin typeface="+mn-ea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3640942" y="720473"/>
            <a:ext cx="1556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b="1" dirty="0" smtClean="0">
                <a:solidFill>
                  <a:srgbClr val="FFFF66"/>
                </a:solidFill>
                <a:latin typeface="+mn-ea"/>
              </a:rPr>
              <a:t>自動料架</a:t>
            </a:r>
            <a:endParaRPr lang="zh-TW" altLang="en-US" sz="2000" b="1" dirty="0">
              <a:solidFill>
                <a:srgbClr val="FFFF66"/>
              </a:solidFill>
              <a:latin typeface="+mn-ea"/>
            </a:endParaRPr>
          </a:p>
        </p:txBody>
      </p:sp>
      <p:cxnSp>
        <p:nvCxnSpPr>
          <p:cNvPr id="9" name="肘形接點 8"/>
          <p:cNvCxnSpPr>
            <a:stCxn id="6" idx="1"/>
            <a:endCxn id="6" idx="3"/>
          </p:cNvCxnSpPr>
          <p:nvPr/>
        </p:nvCxnSpPr>
        <p:spPr>
          <a:xfrm rot="10800000" flipH="1">
            <a:off x="6649862" y="920528"/>
            <a:ext cx="2778325" cy="12700"/>
          </a:xfrm>
          <a:prstGeom prst="bentConnector5">
            <a:avLst>
              <a:gd name="adj1" fmla="val -4205"/>
              <a:gd name="adj2" fmla="val -29344764"/>
              <a:gd name="adj3" fmla="val 194530"/>
            </a:avLst>
          </a:prstGeom>
          <a:ln w="25400" cap="rnd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肘形接點 86"/>
          <p:cNvCxnSpPr>
            <a:stCxn id="86" idx="1"/>
            <a:endCxn id="86" idx="3"/>
          </p:cNvCxnSpPr>
          <p:nvPr/>
        </p:nvCxnSpPr>
        <p:spPr>
          <a:xfrm rot="10800000" flipH="1">
            <a:off x="3640942" y="920528"/>
            <a:ext cx="1556836" cy="12700"/>
          </a:xfrm>
          <a:prstGeom prst="bentConnector5">
            <a:avLst>
              <a:gd name="adj1" fmla="val -6853"/>
              <a:gd name="adj2" fmla="val -31344764"/>
              <a:gd name="adj3" fmla="val 172113"/>
            </a:avLst>
          </a:prstGeom>
          <a:ln w="25400" cap="rnd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肘形接點 87"/>
          <p:cNvCxnSpPr>
            <a:stCxn id="5" idx="1"/>
            <a:endCxn id="5" idx="3"/>
          </p:cNvCxnSpPr>
          <p:nvPr/>
        </p:nvCxnSpPr>
        <p:spPr>
          <a:xfrm rot="10800000" flipH="1">
            <a:off x="432253" y="920528"/>
            <a:ext cx="1556836" cy="12700"/>
          </a:xfrm>
          <a:prstGeom prst="bentConnector5">
            <a:avLst>
              <a:gd name="adj1" fmla="val -8158"/>
              <a:gd name="adj2" fmla="val -33104764"/>
              <a:gd name="adj3" fmla="val 183208"/>
            </a:avLst>
          </a:prstGeom>
          <a:ln w="25400" cap="rnd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29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854" y="4507706"/>
            <a:ext cx="13877365" cy="4877481"/>
          </a:xfrm>
          <a:prstGeom prst="rect">
            <a:avLst/>
          </a:prstGeom>
        </p:spPr>
      </p:pic>
      <p:sp>
        <p:nvSpPr>
          <p:cNvPr id="128" name="矩形 127"/>
          <p:cNvSpPr/>
          <p:nvPr/>
        </p:nvSpPr>
        <p:spPr>
          <a:xfrm>
            <a:off x="371650" y="155723"/>
            <a:ext cx="5780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高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適應性系統架構</a:t>
            </a:r>
            <a:r>
              <a:rPr lang="en-US" altLang="zh-TW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: 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以貨物搬運為例</a:t>
            </a:r>
            <a:endParaRPr lang="zh-TW" altLang="en-US" sz="2400" dirty="0">
              <a:latin typeface="+mn-ea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2287886" y="3507433"/>
            <a:ext cx="561564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0" dirty="0" smtClean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</a:rPr>
              <a:t>C</a:t>
            </a:r>
            <a:r>
              <a:rPr lang="en-US" altLang="zh-TW" sz="8800" dirty="0" smtClean="0">
                <a:solidFill>
                  <a:schemeClr val="bg2">
                    <a:lumMod val="50000"/>
                  </a:schemeClr>
                </a:solidFill>
                <a:latin typeface="Bookman Old Style" panose="02050604050505020204" pitchFamily="18" charset="0"/>
              </a:rPr>
              <a:t>onnect</a:t>
            </a:r>
            <a:endParaRPr lang="zh-TW" altLang="en-US" sz="8800" dirty="0">
              <a:solidFill>
                <a:schemeClr val="bg2">
                  <a:lumMod val="5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微软雅黑"/>
              </a:rPr>
              <a:pPr>
                <a:defRPr/>
              </a:pPr>
              <a:t>5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微软雅黑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742" y="3416647"/>
            <a:ext cx="679771" cy="679771"/>
          </a:xfrm>
          <a:prstGeom prst="rect">
            <a:avLst/>
          </a:prstGeom>
        </p:spPr>
      </p:pic>
      <p:grpSp>
        <p:nvGrpSpPr>
          <p:cNvPr id="121" name="群組 120"/>
          <p:cNvGrpSpPr/>
          <p:nvPr/>
        </p:nvGrpSpPr>
        <p:grpSpPr>
          <a:xfrm>
            <a:off x="3043661" y="2208306"/>
            <a:ext cx="4331534" cy="2563290"/>
            <a:chOff x="3043661" y="2208306"/>
            <a:chExt cx="4331534" cy="2563290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38055" y="3264920"/>
              <a:ext cx="975496" cy="975496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901" y="3169265"/>
              <a:ext cx="1462857" cy="1462857"/>
            </a:xfrm>
            <a:prstGeom prst="rect">
              <a:avLst/>
            </a:prstGeom>
          </p:spPr>
        </p:pic>
        <p:sp>
          <p:nvSpPr>
            <p:cNvPr id="33" name="文字方塊 32"/>
            <p:cNvSpPr txBox="1"/>
            <p:nvPr/>
          </p:nvSpPr>
          <p:spPr>
            <a:xfrm>
              <a:off x="4626488" y="220830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0708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控制中心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cxnSp>
          <p:nvCxnSpPr>
            <p:cNvPr id="21" name="肘形接點 20"/>
            <p:cNvCxnSpPr>
              <a:stCxn id="33" idx="1"/>
              <a:endCxn id="33" idx="3"/>
            </p:cNvCxnSpPr>
            <p:nvPr/>
          </p:nvCxnSpPr>
          <p:spPr>
            <a:xfrm rot="10800000" flipH="1">
              <a:off x="4626487" y="2469916"/>
              <a:ext cx="1620957" cy="12700"/>
            </a:xfrm>
            <a:prstGeom prst="bentConnector5">
              <a:avLst>
                <a:gd name="adj1" fmla="val -74225"/>
                <a:gd name="adj2" fmla="val -20961134"/>
                <a:gd name="adj3" fmla="val 169772"/>
              </a:avLst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3043661" y="2963624"/>
              <a:ext cx="36388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單一</a:t>
              </a:r>
              <a:r>
                <a:rPr lang="zh-TW" altLang="en-US" sz="2400" b="1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服務</a:t>
              </a:r>
            </a:p>
          </p:txBody>
        </p:sp>
        <p:grpSp>
          <p:nvGrpSpPr>
            <p:cNvPr id="34" name="群組 33"/>
            <p:cNvGrpSpPr/>
            <p:nvPr/>
          </p:nvGrpSpPr>
          <p:grpSpPr>
            <a:xfrm>
              <a:off x="5900713" y="2913443"/>
              <a:ext cx="1474482" cy="1858153"/>
              <a:chOff x="8760911" y="3075060"/>
              <a:chExt cx="1474482" cy="1858153"/>
            </a:xfrm>
          </p:grpSpPr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0540" y="3496310"/>
                <a:ext cx="975238" cy="975238"/>
              </a:xfrm>
              <a:prstGeom prst="rect">
                <a:avLst/>
              </a:prstGeom>
            </p:spPr>
          </p:pic>
          <p:sp>
            <p:nvSpPr>
              <p:cNvPr id="46" name="文字方塊 45"/>
              <p:cNvSpPr txBox="1"/>
              <p:nvPr/>
            </p:nvSpPr>
            <p:spPr>
              <a:xfrm>
                <a:off x="8917961" y="3075060"/>
                <a:ext cx="12003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+mn-ea"/>
                  </a:rPr>
                  <a:t>CONFIG.</a:t>
                </a:r>
                <a:endParaRPr lang="zh-TW" altLang="en-US" sz="20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8760911" y="4471548"/>
                <a:ext cx="14744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b="1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彈性配置</a:t>
                </a:r>
                <a:endParaRPr lang="zh-TW" altLang="en-US" sz="2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72" name="群組 71"/>
          <p:cNvGrpSpPr/>
          <p:nvPr/>
        </p:nvGrpSpPr>
        <p:grpSpPr>
          <a:xfrm>
            <a:off x="556977" y="1781704"/>
            <a:ext cx="1424469" cy="3783418"/>
            <a:chOff x="556977" y="1546646"/>
            <a:chExt cx="1424469" cy="3783418"/>
          </a:xfrm>
        </p:grpSpPr>
        <p:sp>
          <p:nvSpPr>
            <p:cNvPr id="58" name="文字方塊 57"/>
            <p:cNvSpPr txBox="1"/>
            <p:nvPr/>
          </p:nvSpPr>
          <p:spPr>
            <a:xfrm>
              <a:off x="565674" y="154664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0708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物流倉儲</a:t>
              </a:r>
              <a:endParaRPr lang="en-US" altLang="zh-TW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0" marR="0" lvl="0" indent="0" algn="ctr" defTabSz="10708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管理系統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59" name="肘形接點 58"/>
            <p:cNvCxnSpPr/>
            <p:nvPr/>
          </p:nvCxnSpPr>
          <p:spPr>
            <a:xfrm rot="10800000" flipH="1">
              <a:off x="565674" y="2015935"/>
              <a:ext cx="1415772" cy="12700"/>
            </a:xfrm>
            <a:prstGeom prst="bentConnector5">
              <a:avLst>
                <a:gd name="adj1" fmla="val -16147"/>
                <a:gd name="adj2" fmla="val -27598362"/>
                <a:gd name="adj3" fmla="val 116147"/>
              </a:avLst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群組 56"/>
            <p:cNvGrpSpPr/>
            <p:nvPr/>
          </p:nvGrpSpPr>
          <p:grpSpPr>
            <a:xfrm>
              <a:off x="556977" y="3957152"/>
              <a:ext cx="1356462" cy="1372912"/>
              <a:chOff x="9709645" y="4200179"/>
              <a:chExt cx="1356462" cy="1372912"/>
            </a:xfrm>
          </p:grpSpPr>
          <p:sp>
            <p:nvSpPr>
              <p:cNvPr id="70" name="文字方塊 69"/>
              <p:cNvSpPr txBox="1"/>
              <p:nvPr/>
            </p:nvSpPr>
            <p:spPr>
              <a:xfrm>
                <a:off x="9709645" y="5172981"/>
                <a:ext cx="13564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070831">
                  <a:defRPr/>
                </a:pPr>
                <a:r>
                  <a:rPr lang="zh-TW" altLang="en-US" sz="2000" dirty="0" smtClean="0">
                    <a:solidFill>
                      <a:schemeClr val="bg1">
                        <a:lumMod val="65000"/>
                      </a:schemeClr>
                    </a:solidFill>
                    <a:latin typeface="+mn-ea"/>
                  </a:rPr>
                  <a:t>成品</a:t>
                </a:r>
                <a:r>
                  <a:rPr lang="en-US" altLang="zh-TW" sz="2000" dirty="0" smtClean="0">
                    <a:solidFill>
                      <a:schemeClr val="bg1">
                        <a:lumMod val="65000"/>
                      </a:schemeClr>
                    </a:solidFill>
                    <a:latin typeface="+mn-ea"/>
                  </a:rPr>
                  <a:t>WMS</a:t>
                </a:r>
                <a:endParaRPr lang="zh-TW" altLang="en-US" sz="2000" dirty="0">
                  <a:solidFill>
                    <a:schemeClr val="bg1">
                      <a:lumMod val="6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54" name="圖片 5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0257" y="4200179"/>
                <a:ext cx="975238" cy="975238"/>
              </a:xfrm>
              <a:prstGeom prst="rect">
                <a:avLst/>
              </a:prstGeom>
            </p:spPr>
          </p:pic>
        </p:grpSp>
        <p:grpSp>
          <p:nvGrpSpPr>
            <p:cNvPr id="56" name="群組 55"/>
            <p:cNvGrpSpPr/>
            <p:nvPr/>
          </p:nvGrpSpPr>
          <p:grpSpPr>
            <a:xfrm>
              <a:off x="556977" y="2528131"/>
              <a:ext cx="1356462" cy="1418077"/>
              <a:chOff x="7888740" y="818653"/>
              <a:chExt cx="1356462" cy="1418077"/>
            </a:xfrm>
          </p:grpSpPr>
          <p:sp>
            <p:nvSpPr>
              <p:cNvPr id="75" name="文字方塊 74"/>
              <p:cNvSpPr txBox="1"/>
              <p:nvPr/>
            </p:nvSpPr>
            <p:spPr>
              <a:xfrm>
                <a:off x="7888740" y="1836620"/>
                <a:ext cx="13564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 defTabSz="1070831">
                  <a:defRPr sz="1400">
                    <a:solidFill>
                      <a:srgbClr val="FFC000">
                        <a:lumMod val="60000"/>
                        <a:lumOff val="40000"/>
                      </a:srgbClr>
                    </a:solidFill>
                    <a:latin typeface="Microsoft YaHei" panose="020B0503020204020204" pitchFamily="34" charset="-122"/>
                  </a:defRPr>
                </a:lvl1pPr>
              </a:lstStyle>
              <a:p>
                <a:r>
                  <a:rPr lang="zh-TW" altLang="en-US" sz="2000" dirty="0">
                    <a:solidFill>
                      <a:schemeClr val="bg1">
                        <a:lumMod val="65000"/>
                      </a:schemeClr>
                    </a:solidFill>
                    <a:latin typeface="+mn-ea"/>
                  </a:rPr>
                  <a:t>材料</a:t>
                </a:r>
                <a:r>
                  <a:rPr lang="en-US" altLang="zh-TW" sz="2000" dirty="0" smtClean="0">
                    <a:solidFill>
                      <a:schemeClr val="bg1">
                        <a:lumMod val="65000"/>
                      </a:schemeClr>
                    </a:solidFill>
                    <a:latin typeface="+mn-ea"/>
                  </a:rPr>
                  <a:t>WMS</a:t>
                </a:r>
                <a:endParaRPr lang="zh-TW" altLang="en-US" sz="2000" dirty="0">
                  <a:solidFill>
                    <a:schemeClr val="bg1">
                      <a:lumMod val="6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76" name="圖片 7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9352" y="818653"/>
                <a:ext cx="975238" cy="975238"/>
              </a:xfrm>
              <a:prstGeom prst="rect">
                <a:avLst/>
              </a:prstGeom>
            </p:spPr>
          </p:pic>
        </p:grpSp>
      </p:grpSp>
      <p:sp>
        <p:nvSpPr>
          <p:cNvPr id="80" name="文字方塊 79"/>
          <p:cNvSpPr txBox="1"/>
          <p:nvPr/>
        </p:nvSpPr>
        <p:spPr>
          <a:xfrm>
            <a:off x="8202056" y="135409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708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依庫區配置驅動設備</a:t>
            </a: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81" name="肘形接點 80"/>
          <p:cNvCxnSpPr>
            <a:stCxn id="80" idx="1"/>
            <a:endCxn id="80" idx="3"/>
          </p:cNvCxnSpPr>
          <p:nvPr/>
        </p:nvCxnSpPr>
        <p:spPr>
          <a:xfrm rot="10800000" flipH="1">
            <a:off x="8202056" y="1615700"/>
            <a:ext cx="3416320" cy="12700"/>
          </a:xfrm>
          <a:prstGeom prst="bentConnector5">
            <a:avLst>
              <a:gd name="adj1" fmla="val -6691"/>
              <a:gd name="adj2" fmla="val -32809850"/>
              <a:gd name="adj3" fmla="val 106691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群組 106"/>
          <p:cNvGrpSpPr/>
          <p:nvPr/>
        </p:nvGrpSpPr>
        <p:grpSpPr>
          <a:xfrm>
            <a:off x="10083780" y="3968361"/>
            <a:ext cx="1569660" cy="1649782"/>
            <a:chOff x="8239230" y="4524803"/>
            <a:chExt cx="1569660" cy="1649782"/>
          </a:xfrm>
        </p:grpSpPr>
        <p:sp>
          <p:nvSpPr>
            <p:cNvPr id="99" name="文字方塊 98"/>
            <p:cNvSpPr txBox="1"/>
            <p:nvPr/>
          </p:nvSpPr>
          <p:spPr>
            <a:xfrm>
              <a:off x="8239230" y="4524803"/>
              <a:ext cx="1569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55600" indent="-355600">
                <a:buFont typeface="Wingdings" panose="05000000000000000000" pitchFamily="2" charset="2"/>
                <a:buAutoNum type="circleNumWdWhitePlain" startAt="3"/>
              </a:pPr>
              <a:r>
                <a:rPr lang="zh-TW" altLang="en-US" sz="2000" dirty="0" smtClean="0">
                  <a:solidFill>
                    <a:srgbClr val="CCFF33"/>
                  </a:solidFill>
                </a:rPr>
                <a:t>自動料</a:t>
              </a:r>
              <a:r>
                <a:rPr lang="zh-TW" altLang="en-US" sz="2000" dirty="0">
                  <a:solidFill>
                    <a:srgbClr val="CCFF33"/>
                  </a:solidFill>
                </a:rPr>
                <a:t>架</a:t>
              </a:r>
            </a:p>
          </p:txBody>
        </p:sp>
        <p:pic>
          <p:nvPicPr>
            <p:cNvPr id="102" name="圖片 10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5722" y="4955537"/>
              <a:ext cx="1219048" cy="1219048"/>
            </a:xfrm>
            <a:prstGeom prst="rect">
              <a:avLst/>
            </a:prstGeom>
          </p:spPr>
        </p:pic>
      </p:grpSp>
      <p:grpSp>
        <p:nvGrpSpPr>
          <p:cNvPr id="103" name="群組 102"/>
          <p:cNvGrpSpPr/>
          <p:nvPr/>
        </p:nvGrpSpPr>
        <p:grpSpPr>
          <a:xfrm>
            <a:off x="8517643" y="2063643"/>
            <a:ext cx="2900563" cy="1641897"/>
            <a:chOff x="8512987" y="1754135"/>
            <a:chExt cx="2900563" cy="1641897"/>
          </a:xfrm>
        </p:grpSpPr>
        <p:sp>
          <p:nvSpPr>
            <p:cNvPr id="93" name="文字方塊 92"/>
            <p:cNvSpPr txBox="1"/>
            <p:nvPr/>
          </p:nvSpPr>
          <p:spPr>
            <a:xfrm>
              <a:off x="8524618" y="1754135"/>
              <a:ext cx="28889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55600" indent="-355600">
                <a:buFont typeface="Wingdings" panose="05000000000000000000" pitchFamily="2" charset="2"/>
                <a:buAutoNum type="circleNumWdWhitePlain"/>
              </a:pPr>
              <a:r>
                <a:rPr lang="zh-TW" altLang="en-US" sz="2000" dirty="0" smtClean="0">
                  <a:solidFill>
                    <a:srgbClr val="66FFFF"/>
                  </a:solidFill>
                  <a:latin typeface="+mn-ea"/>
                </a:rPr>
                <a:t>自動料架</a:t>
              </a:r>
              <a:r>
                <a:rPr lang="en-US" altLang="zh-TW" sz="2000" dirty="0" smtClean="0">
                  <a:solidFill>
                    <a:srgbClr val="66FFFF"/>
                  </a:solidFill>
                  <a:latin typeface="+mn-ea"/>
                </a:rPr>
                <a:t>+</a:t>
              </a:r>
              <a:r>
                <a:rPr lang="zh-TW" altLang="en-US" sz="2000" dirty="0" smtClean="0">
                  <a:solidFill>
                    <a:srgbClr val="66FFFF"/>
                  </a:solidFill>
                  <a:latin typeface="+mn-ea"/>
                </a:rPr>
                <a:t>自動搬運</a:t>
              </a:r>
              <a:endParaRPr lang="en-US" altLang="zh-TW" sz="2000" dirty="0" smtClean="0">
                <a:solidFill>
                  <a:srgbClr val="66FFFF"/>
                </a:solidFill>
                <a:latin typeface="+mn-ea"/>
              </a:endParaRPr>
            </a:p>
          </p:txBody>
        </p:sp>
        <p:pic>
          <p:nvPicPr>
            <p:cNvPr id="96" name="圖片 9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2987" y="2176984"/>
              <a:ext cx="1219048" cy="1219048"/>
            </a:xfrm>
            <a:prstGeom prst="rect">
              <a:avLst/>
            </a:prstGeom>
          </p:spPr>
        </p:pic>
        <p:pic>
          <p:nvPicPr>
            <p:cNvPr id="101" name="圖片 10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6138" y="2355558"/>
              <a:ext cx="1040474" cy="1040474"/>
            </a:xfrm>
            <a:prstGeom prst="rect">
              <a:avLst/>
            </a:prstGeom>
          </p:spPr>
        </p:pic>
      </p:grpSp>
      <p:grpSp>
        <p:nvGrpSpPr>
          <p:cNvPr id="106" name="群組 105"/>
          <p:cNvGrpSpPr/>
          <p:nvPr/>
        </p:nvGrpSpPr>
        <p:grpSpPr>
          <a:xfrm>
            <a:off x="8242130" y="3968361"/>
            <a:ext cx="1569660" cy="1456556"/>
            <a:chOff x="9637611" y="3150440"/>
            <a:chExt cx="1569660" cy="1456556"/>
          </a:xfrm>
        </p:grpSpPr>
        <p:sp>
          <p:nvSpPr>
            <p:cNvPr id="97" name="文字方塊 96"/>
            <p:cNvSpPr txBox="1"/>
            <p:nvPr/>
          </p:nvSpPr>
          <p:spPr>
            <a:xfrm>
              <a:off x="9637611" y="3150440"/>
              <a:ext cx="1569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55600" indent="-355600">
                <a:buFont typeface="Wingdings" panose="05000000000000000000" pitchFamily="2" charset="2"/>
                <a:buAutoNum type="circleNumWdWhitePlain" startAt="2"/>
              </a:pPr>
              <a:r>
                <a:rPr lang="zh-TW" altLang="en-US" sz="2000" dirty="0" smtClean="0">
                  <a:solidFill>
                    <a:srgbClr val="0066FF"/>
                  </a:solidFill>
                </a:rPr>
                <a:t>自動搬運</a:t>
              </a:r>
              <a:endParaRPr lang="en-US" altLang="zh-TW" sz="2000" dirty="0" smtClean="0">
                <a:solidFill>
                  <a:srgbClr val="0066FF"/>
                </a:solidFill>
              </a:endParaRPr>
            </a:p>
          </p:txBody>
        </p:sp>
        <p:pic>
          <p:nvPicPr>
            <p:cNvPr id="104" name="圖片 10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2677" y="3566522"/>
              <a:ext cx="1040474" cy="1040474"/>
            </a:xfrm>
            <a:prstGeom prst="rect">
              <a:avLst/>
            </a:prstGeom>
          </p:spPr>
        </p:pic>
      </p:grpSp>
      <p:sp>
        <p:nvSpPr>
          <p:cNvPr id="124" name="向右箭號 123"/>
          <p:cNvSpPr/>
          <p:nvPr/>
        </p:nvSpPr>
        <p:spPr>
          <a:xfrm rot="18900000" flipV="1">
            <a:off x="7444065" y="3148594"/>
            <a:ext cx="450000" cy="180000"/>
          </a:xfrm>
          <a:prstGeom prst="rightArrow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itchFamily="34" charset="-122"/>
              <a:ea typeface="Microsoft YaHei" pitchFamily="34" charset="-122"/>
              <a:cs typeface="+mn-cs"/>
            </a:endParaRPr>
          </a:p>
        </p:txBody>
      </p:sp>
      <p:sp>
        <p:nvSpPr>
          <p:cNvPr id="126" name="向右箭號 125"/>
          <p:cNvSpPr/>
          <p:nvPr/>
        </p:nvSpPr>
        <p:spPr>
          <a:xfrm flipV="1">
            <a:off x="7446326" y="3767977"/>
            <a:ext cx="450000" cy="180000"/>
          </a:xfrm>
          <a:prstGeom prst="rightArrow">
            <a:avLst/>
          </a:prstGeom>
          <a:solidFill>
            <a:srgbClr val="0066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itchFamily="34" charset="-122"/>
              <a:ea typeface="Microsoft YaHei" pitchFamily="34" charset="-122"/>
              <a:cs typeface="+mn-cs"/>
            </a:endParaRPr>
          </a:p>
        </p:txBody>
      </p:sp>
      <p:sp>
        <p:nvSpPr>
          <p:cNvPr id="127" name="向右箭號 126"/>
          <p:cNvSpPr/>
          <p:nvPr/>
        </p:nvSpPr>
        <p:spPr>
          <a:xfrm rot="2700000" flipV="1">
            <a:off x="7444065" y="4393536"/>
            <a:ext cx="450000" cy="180000"/>
          </a:xfrm>
          <a:prstGeom prst="rightArrow">
            <a:avLst/>
          </a:prstGeom>
          <a:solidFill>
            <a:srgbClr val="CCFF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itchFamily="34" charset="-122"/>
              <a:ea typeface="Microsoft YaHei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61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26">
            <a:extLst>
              <a:ext uri="{FF2B5EF4-FFF2-40B4-BE49-F238E27FC236}">
                <a16:creationId xmlns:a16="http://schemas.microsoft.com/office/drawing/2014/main" id="{0846AD14-CE33-4D48-A756-A2564C77C6F3}"/>
              </a:ext>
            </a:extLst>
          </p:cNvPr>
          <p:cNvGrpSpPr/>
          <p:nvPr/>
        </p:nvGrpSpPr>
        <p:grpSpPr>
          <a:xfrm>
            <a:off x="8832660" y="988242"/>
            <a:ext cx="2994052" cy="4945380"/>
            <a:chOff x="8311429" y="1051560"/>
            <a:chExt cx="2994052" cy="4945380"/>
          </a:xfrm>
        </p:grpSpPr>
        <p:sp>
          <p:nvSpPr>
            <p:cNvPr id="70" name="Shape">
              <a:extLst>
                <a:ext uri="{FF2B5EF4-FFF2-40B4-BE49-F238E27FC236}">
                  <a16:creationId xmlns:a16="http://schemas.microsoft.com/office/drawing/2014/main" id="{5D9F99BF-2A8E-4283-A7D3-45B0ED8B89FB}"/>
                </a:ext>
              </a:extLst>
            </p:cNvPr>
            <p:cNvSpPr/>
            <p:nvPr/>
          </p:nvSpPr>
          <p:spPr>
            <a:xfrm>
              <a:off x="9796789" y="4488278"/>
              <a:ext cx="1508692" cy="1508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600" extrusionOk="0">
                  <a:moveTo>
                    <a:pt x="2645" y="0"/>
                  </a:moveTo>
                  <a:lnTo>
                    <a:pt x="18934" y="0"/>
                  </a:lnTo>
                  <a:cubicBezTo>
                    <a:pt x="20392" y="0"/>
                    <a:pt x="21579" y="1188"/>
                    <a:pt x="21579" y="2648"/>
                  </a:cubicBezTo>
                  <a:lnTo>
                    <a:pt x="21579" y="18952"/>
                  </a:lnTo>
                  <a:cubicBezTo>
                    <a:pt x="21579" y="20412"/>
                    <a:pt x="20392" y="21600"/>
                    <a:pt x="18934" y="21600"/>
                  </a:cubicBezTo>
                  <a:lnTo>
                    <a:pt x="2645" y="21600"/>
                  </a:lnTo>
                  <a:cubicBezTo>
                    <a:pt x="1187" y="21600"/>
                    <a:pt x="0" y="20412"/>
                    <a:pt x="0" y="18952"/>
                  </a:cubicBezTo>
                  <a:lnTo>
                    <a:pt x="0" y="2648"/>
                  </a:lnTo>
                  <a:cubicBezTo>
                    <a:pt x="-21" y="1188"/>
                    <a:pt x="1166" y="0"/>
                    <a:pt x="2645" y="0"/>
                  </a:cubicBezTo>
                  <a:close/>
                </a:path>
              </a:pathLst>
            </a:custGeom>
            <a:solidFill>
              <a:srgbClr val="4CC1EF">
                <a:lumMod val="75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Shape">
              <a:extLst>
                <a:ext uri="{FF2B5EF4-FFF2-40B4-BE49-F238E27FC236}">
                  <a16:creationId xmlns:a16="http://schemas.microsoft.com/office/drawing/2014/main" id="{F8CD5DAE-AA6E-4505-A793-F7F0F620480C}"/>
                </a:ext>
              </a:extLst>
            </p:cNvPr>
            <p:cNvSpPr/>
            <p:nvPr/>
          </p:nvSpPr>
          <p:spPr>
            <a:xfrm>
              <a:off x="8311429" y="1051560"/>
              <a:ext cx="2560063" cy="206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19" y="4417"/>
                  </a:moveTo>
                  <a:lnTo>
                    <a:pt x="5050" y="4417"/>
                  </a:lnTo>
                  <a:lnTo>
                    <a:pt x="5050" y="1234"/>
                  </a:lnTo>
                  <a:cubicBezTo>
                    <a:pt x="5050" y="548"/>
                    <a:pt x="4608" y="0"/>
                    <a:pt x="4055" y="0"/>
                  </a:cubicBezTo>
                  <a:lnTo>
                    <a:pt x="995" y="0"/>
                  </a:lnTo>
                  <a:cubicBezTo>
                    <a:pt x="442" y="0"/>
                    <a:pt x="0" y="548"/>
                    <a:pt x="0" y="1234"/>
                  </a:cubicBezTo>
                  <a:lnTo>
                    <a:pt x="0" y="5027"/>
                  </a:lnTo>
                  <a:cubicBezTo>
                    <a:pt x="0" y="5712"/>
                    <a:pt x="442" y="6261"/>
                    <a:pt x="995" y="6261"/>
                  </a:cubicBezTo>
                  <a:lnTo>
                    <a:pt x="1843" y="6261"/>
                  </a:lnTo>
                  <a:lnTo>
                    <a:pt x="1843" y="20320"/>
                  </a:lnTo>
                  <a:cubicBezTo>
                    <a:pt x="1843" y="21036"/>
                    <a:pt x="2310" y="21600"/>
                    <a:pt x="2875" y="21600"/>
                  </a:cubicBezTo>
                  <a:lnTo>
                    <a:pt x="21600" y="21600"/>
                  </a:lnTo>
                  <a:lnTo>
                    <a:pt x="21600" y="9338"/>
                  </a:lnTo>
                  <a:cubicBezTo>
                    <a:pt x="21600" y="6626"/>
                    <a:pt x="19818" y="4417"/>
                    <a:pt x="17619" y="4417"/>
                  </a:cubicBezTo>
                  <a:close/>
                  <a:moveTo>
                    <a:pt x="4583" y="4463"/>
                  </a:moveTo>
                  <a:cubicBezTo>
                    <a:pt x="4583" y="5149"/>
                    <a:pt x="4141" y="5697"/>
                    <a:pt x="3588" y="5697"/>
                  </a:cubicBezTo>
                  <a:lnTo>
                    <a:pt x="1438" y="5697"/>
                  </a:lnTo>
                  <a:cubicBezTo>
                    <a:pt x="885" y="5697"/>
                    <a:pt x="442" y="5149"/>
                    <a:pt x="442" y="4463"/>
                  </a:cubicBezTo>
                  <a:lnTo>
                    <a:pt x="442" y="1797"/>
                  </a:lnTo>
                  <a:cubicBezTo>
                    <a:pt x="442" y="1112"/>
                    <a:pt x="885" y="564"/>
                    <a:pt x="1438" y="564"/>
                  </a:cubicBezTo>
                  <a:lnTo>
                    <a:pt x="3588" y="564"/>
                  </a:lnTo>
                  <a:cubicBezTo>
                    <a:pt x="4141" y="564"/>
                    <a:pt x="4583" y="1112"/>
                    <a:pt x="4583" y="1797"/>
                  </a:cubicBezTo>
                  <a:lnTo>
                    <a:pt x="4583" y="4463"/>
                  </a:lnTo>
                  <a:close/>
                </a:path>
              </a:pathLst>
            </a:custGeom>
            <a:solidFill>
              <a:srgbClr val="4CC1E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Shape">
              <a:extLst>
                <a:ext uri="{FF2B5EF4-FFF2-40B4-BE49-F238E27FC236}">
                  <a16:creationId xmlns:a16="http://schemas.microsoft.com/office/drawing/2014/main" id="{C0DBF2D7-7E02-466A-9389-EA03139315CB}"/>
                </a:ext>
              </a:extLst>
            </p:cNvPr>
            <p:cNvSpPr/>
            <p:nvPr/>
          </p:nvSpPr>
          <p:spPr>
            <a:xfrm>
              <a:off x="8675488" y="2041800"/>
              <a:ext cx="2494539" cy="3831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9" y="21600"/>
                  </a:moveTo>
                  <a:lnTo>
                    <a:pt x="1021" y="21600"/>
                  </a:lnTo>
                  <a:cubicBezTo>
                    <a:pt x="454" y="21600"/>
                    <a:pt x="0" y="21304"/>
                    <a:pt x="0" y="20935"/>
                  </a:cubicBezTo>
                  <a:lnTo>
                    <a:pt x="0" y="665"/>
                  </a:lnTo>
                  <a:cubicBezTo>
                    <a:pt x="0" y="296"/>
                    <a:pt x="454" y="0"/>
                    <a:pt x="1021" y="0"/>
                  </a:cubicBezTo>
                  <a:lnTo>
                    <a:pt x="20579" y="0"/>
                  </a:lnTo>
                  <a:cubicBezTo>
                    <a:pt x="21146" y="0"/>
                    <a:pt x="21600" y="296"/>
                    <a:pt x="21600" y="665"/>
                  </a:cubicBezTo>
                  <a:lnTo>
                    <a:pt x="21600" y="20935"/>
                  </a:lnTo>
                  <a:cubicBezTo>
                    <a:pt x="21600" y="21304"/>
                    <a:pt x="21146" y="21600"/>
                    <a:pt x="20579" y="2160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TextBox 15">
              <a:extLst>
                <a:ext uri="{FF2B5EF4-FFF2-40B4-BE49-F238E27FC236}">
                  <a16:creationId xmlns:a16="http://schemas.microsoft.com/office/drawing/2014/main" id="{B56601DB-1AF3-47F0-AC4D-5C9D4BC03E17}"/>
                </a:ext>
              </a:extLst>
            </p:cNvPr>
            <p:cNvSpPr txBox="1"/>
            <p:nvPr/>
          </p:nvSpPr>
          <p:spPr>
            <a:xfrm>
              <a:off x="8675488" y="1585713"/>
              <a:ext cx="1749892" cy="369332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marL="263525" marR="0" lvl="0" indent="-263525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AutoNum type="circleNumWdWhitePlain" startAt="3"/>
                <a:tabLst/>
                <a:defRPr/>
              </a:pPr>
              <a:r>
                <a:rPr kumimoji="0" lang="zh-TW" altLang="en-US" sz="1800" b="1" i="0" u="none" strike="noStrike" kern="0" cap="none" spc="0" normalizeH="0" baseline="0" noProof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自動料架</a:t>
              </a:r>
              <a:endParaRPr kumimoji="0" lang="en-US" sz="2400" b="1" i="0" u="none" strike="noStrike" kern="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75" name="Graphic 18">
              <a:extLst>
                <a:ext uri="{FF2B5EF4-FFF2-40B4-BE49-F238E27FC236}">
                  <a16:creationId xmlns:a16="http://schemas.microsoft.com/office/drawing/2014/main" id="{DB125264-8C86-4107-892D-80C9F3BF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7716" y="1172701"/>
              <a:ext cx="366426" cy="366426"/>
            </a:xfrm>
            <a:prstGeom prst="rect">
              <a:avLst/>
            </a:prstGeom>
          </p:spPr>
        </p:pic>
      </p:grpSp>
      <p:grpSp>
        <p:nvGrpSpPr>
          <p:cNvPr id="76" name="Group 25">
            <a:extLst>
              <a:ext uri="{FF2B5EF4-FFF2-40B4-BE49-F238E27FC236}">
                <a16:creationId xmlns:a16="http://schemas.microsoft.com/office/drawing/2014/main" id="{8F2FAD92-75B2-4F7B-B83F-9C8FB700D1BC}"/>
              </a:ext>
            </a:extLst>
          </p:cNvPr>
          <p:cNvGrpSpPr/>
          <p:nvPr/>
        </p:nvGrpSpPr>
        <p:grpSpPr>
          <a:xfrm>
            <a:off x="5662462" y="988242"/>
            <a:ext cx="3008589" cy="4945380"/>
            <a:chOff x="4598972" y="1051560"/>
            <a:chExt cx="3008589" cy="4945380"/>
          </a:xfrm>
        </p:grpSpPr>
        <p:sp>
          <p:nvSpPr>
            <p:cNvPr id="77" name="Shape">
              <a:extLst>
                <a:ext uri="{FF2B5EF4-FFF2-40B4-BE49-F238E27FC236}">
                  <a16:creationId xmlns:a16="http://schemas.microsoft.com/office/drawing/2014/main" id="{7B5F2EDD-DFAE-41B3-A659-D5F8106D9C94}"/>
                </a:ext>
              </a:extLst>
            </p:cNvPr>
            <p:cNvSpPr/>
            <p:nvPr/>
          </p:nvSpPr>
          <p:spPr>
            <a:xfrm>
              <a:off x="6098897" y="4488278"/>
              <a:ext cx="1508664" cy="1508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48" y="0"/>
                  </a:moveTo>
                  <a:lnTo>
                    <a:pt x="18952" y="0"/>
                  </a:lnTo>
                  <a:cubicBezTo>
                    <a:pt x="20412" y="0"/>
                    <a:pt x="21600" y="1188"/>
                    <a:pt x="21600" y="2648"/>
                  </a:cubicBezTo>
                  <a:lnTo>
                    <a:pt x="21600" y="18952"/>
                  </a:lnTo>
                  <a:cubicBezTo>
                    <a:pt x="21600" y="20412"/>
                    <a:pt x="20412" y="21600"/>
                    <a:pt x="18952" y="21600"/>
                  </a:cubicBezTo>
                  <a:lnTo>
                    <a:pt x="2648" y="21600"/>
                  </a:lnTo>
                  <a:cubicBezTo>
                    <a:pt x="1188" y="21600"/>
                    <a:pt x="0" y="20412"/>
                    <a:pt x="0" y="18952"/>
                  </a:cubicBezTo>
                  <a:lnTo>
                    <a:pt x="0" y="2648"/>
                  </a:lnTo>
                  <a:cubicBezTo>
                    <a:pt x="0" y="1188"/>
                    <a:pt x="1188" y="0"/>
                    <a:pt x="2648" y="0"/>
                  </a:cubicBezTo>
                  <a:close/>
                </a:path>
              </a:pathLst>
            </a:custGeom>
            <a:solidFill>
              <a:srgbClr val="A2B969">
                <a:lumMod val="75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Shape">
              <a:extLst>
                <a:ext uri="{FF2B5EF4-FFF2-40B4-BE49-F238E27FC236}">
                  <a16:creationId xmlns:a16="http://schemas.microsoft.com/office/drawing/2014/main" id="{27A1CC4A-9477-4532-8623-905599EE38E9}"/>
                </a:ext>
              </a:extLst>
            </p:cNvPr>
            <p:cNvSpPr/>
            <p:nvPr/>
          </p:nvSpPr>
          <p:spPr>
            <a:xfrm>
              <a:off x="4598972" y="1051560"/>
              <a:ext cx="2560074" cy="206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8" h="21600" extrusionOk="0">
                  <a:moveTo>
                    <a:pt x="17609" y="4417"/>
                  </a:moveTo>
                  <a:lnTo>
                    <a:pt x="5047" y="4417"/>
                  </a:lnTo>
                  <a:lnTo>
                    <a:pt x="5047" y="1234"/>
                  </a:lnTo>
                  <a:cubicBezTo>
                    <a:pt x="5047" y="548"/>
                    <a:pt x="4605" y="0"/>
                    <a:pt x="4052" y="0"/>
                  </a:cubicBezTo>
                  <a:lnTo>
                    <a:pt x="995" y="0"/>
                  </a:lnTo>
                  <a:cubicBezTo>
                    <a:pt x="442" y="0"/>
                    <a:pt x="0" y="548"/>
                    <a:pt x="0" y="1234"/>
                  </a:cubicBezTo>
                  <a:lnTo>
                    <a:pt x="0" y="5027"/>
                  </a:lnTo>
                  <a:cubicBezTo>
                    <a:pt x="0" y="5712"/>
                    <a:pt x="442" y="6261"/>
                    <a:pt x="995" y="6261"/>
                  </a:cubicBezTo>
                  <a:lnTo>
                    <a:pt x="1842" y="6261"/>
                  </a:lnTo>
                  <a:lnTo>
                    <a:pt x="1842" y="20320"/>
                  </a:lnTo>
                  <a:cubicBezTo>
                    <a:pt x="1842" y="21036"/>
                    <a:pt x="2309" y="21600"/>
                    <a:pt x="2873" y="21600"/>
                  </a:cubicBezTo>
                  <a:lnTo>
                    <a:pt x="21588" y="21600"/>
                  </a:lnTo>
                  <a:lnTo>
                    <a:pt x="21588" y="9338"/>
                  </a:lnTo>
                  <a:cubicBezTo>
                    <a:pt x="21600" y="6626"/>
                    <a:pt x="19807" y="4417"/>
                    <a:pt x="17609" y="4417"/>
                  </a:cubicBezTo>
                  <a:close/>
                  <a:moveTo>
                    <a:pt x="4593" y="4463"/>
                  </a:moveTo>
                  <a:cubicBezTo>
                    <a:pt x="4593" y="5149"/>
                    <a:pt x="4151" y="5697"/>
                    <a:pt x="3598" y="5697"/>
                  </a:cubicBezTo>
                  <a:lnTo>
                    <a:pt x="1449" y="5697"/>
                  </a:lnTo>
                  <a:cubicBezTo>
                    <a:pt x="896" y="5697"/>
                    <a:pt x="454" y="5149"/>
                    <a:pt x="454" y="4463"/>
                  </a:cubicBezTo>
                  <a:lnTo>
                    <a:pt x="454" y="1797"/>
                  </a:lnTo>
                  <a:cubicBezTo>
                    <a:pt x="454" y="1112"/>
                    <a:pt x="896" y="564"/>
                    <a:pt x="1449" y="564"/>
                  </a:cubicBezTo>
                  <a:lnTo>
                    <a:pt x="3598" y="564"/>
                  </a:lnTo>
                  <a:cubicBezTo>
                    <a:pt x="4151" y="564"/>
                    <a:pt x="4593" y="1112"/>
                    <a:pt x="4593" y="1797"/>
                  </a:cubicBezTo>
                  <a:lnTo>
                    <a:pt x="4593" y="4463"/>
                  </a:lnTo>
                  <a:close/>
                </a:path>
              </a:pathLst>
            </a:custGeom>
            <a:solidFill>
              <a:srgbClr val="A2B96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Shape">
              <a:extLst>
                <a:ext uri="{FF2B5EF4-FFF2-40B4-BE49-F238E27FC236}">
                  <a16:creationId xmlns:a16="http://schemas.microsoft.com/office/drawing/2014/main" id="{7B19601B-8167-4976-A751-6C2D7227787C}"/>
                </a:ext>
              </a:extLst>
            </p:cNvPr>
            <p:cNvSpPr/>
            <p:nvPr/>
          </p:nvSpPr>
          <p:spPr>
            <a:xfrm>
              <a:off x="4977595" y="2041800"/>
              <a:ext cx="2494539" cy="3831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9" y="21600"/>
                  </a:moveTo>
                  <a:lnTo>
                    <a:pt x="1021" y="21600"/>
                  </a:lnTo>
                  <a:cubicBezTo>
                    <a:pt x="454" y="21600"/>
                    <a:pt x="0" y="21304"/>
                    <a:pt x="0" y="20935"/>
                  </a:cubicBezTo>
                  <a:lnTo>
                    <a:pt x="0" y="665"/>
                  </a:lnTo>
                  <a:cubicBezTo>
                    <a:pt x="0" y="296"/>
                    <a:pt x="454" y="0"/>
                    <a:pt x="1021" y="0"/>
                  </a:cubicBezTo>
                  <a:lnTo>
                    <a:pt x="20579" y="0"/>
                  </a:lnTo>
                  <a:cubicBezTo>
                    <a:pt x="21146" y="0"/>
                    <a:pt x="21600" y="296"/>
                    <a:pt x="21600" y="665"/>
                  </a:cubicBezTo>
                  <a:lnTo>
                    <a:pt x="21600" y="20935"/>
                  </a:lnTo>
                  <a:cubicBezTo>
                    <a:pt x="21600" y="21304"/>
                    <a:pt x="21133" y="21600"/>
                    <a:pt x="20579" y="2160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TextBox 13">
              <a:extLst>
                <a:ext uri="{FF2B5EF4-FFF2-40B4-BE49-F238E27FC236}">
                  <a16:creationId xmlns:a16="http://schemas.microsoft.com/office/drawing/2014/main" id="{BE5251E5-9430-4085-AC05-C8CA79D4800E}"/>
                </a:ext>
              </a:extLst>
            </p:cNvPr>
            <p:cNvSpPr txBox="1"/>
            <p:nvPr/>
          </p:nvSpPr>
          <p:spPr>
            <a:xfrm>
              <a:off x="4977595" y="1585713"/>
              <a:ext cx="1749892" cy="369332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marL="263525" marR="0" lvl="0" indent="-263525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AutoNum type="circleNumWdWhitePlain" startAt="2"/>
                <a:tabLst/>
                <a:defRPr/>
              </a:pPr>
              <a:r>
                <a:rPr lang="zh-TW" altLang="en-US" sz="1800" b="1" kern="0" noProof="1" smtClean="0">
                  <a:solidFill>
                    <a:prstClr val="black"/>
                  </a:solidFill>
                </a:rPr>
                <a:t>自動搬運</a:t>
              </a:r>
              <a:endParaRPr kumimoji="0" lang="en-US" sz="1800" b="1" i="0" u="none" strike="noStrike" kern="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82" name="Graphic 19">
              <a:extLst>
                <a:ext uri="{FF2B5EF4-FFF2-40B4-BE49-F238E27FC236}">
                  <a16:creationId xmlns:a16="http://schemas.microsoft.com/office/drawing/2014/main" id="{BA6D5042-9275-421F-BDB5-DBC8D6F48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5700" y="1153285"/>
              <a:ext cx="405257" cy="405257"/>
            </a:xfrm>
            <a:prstGeom prst="rect">
              <a:avLst/>
            </a:prstGeom>
          </p:spPr>
        </p:pic>
      </p:grpSp>
      <p:grpSp>
        <p:nvGrpSpPr>
          <p:cNvPr id="36" name="Group 24">
            <a:extLst>
              <a:ext uri="{FF2B5EF4-FFF2-40B4-BE49-F238E27FC236}">
                <a16:creationId xmlns:a16="http://schemas.microsoft.com/office/drawing/2014/main" id="{CA498F9C-33A9-4CFD-AFC3-218E002E0F77}"/>
              </a:ext>
            </a:extLst>
          </p:cNvPr>
          <p:cNvGrpSpPr/>
          <p:nvPr/>
        </p:nvGrpSpPr>
        <p:grpSpPr>
          <a:xfrm>
            <a:off x="461452" y="988242"/>
            <a:ext cx="5071315" cy="4945380"/>
            <a:chOff x="886519" y="1051560"/>
            <a:chExt cx="5071315" cy="4945380"/>
          </a:xfrm>
        </p:grpSpPr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2E74079E-F743-4F6A-8AD6-1EA0707E852E}"/>
                </a:ext>
              </a:extLst>
            </p:cNvPr>
            <p:cNvSpPr/>
            <p:nvPr/>
          </p:nvSpPr>
          <p:spPr>
            <a:xfrm>
              <a:off x="4449172" y="4488278"/>
              <a:ext cx="1508662" cy="1508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48" y="0"/>
                  </a:moveTo>
                  <a:lnTo>
                    <a:pt x="18952" y="0"/>
                  </a:lnTo>
                  <a:cubicBezTo>
                    <a:pt x="20412" y="0"/>
                    <a:pt x="21600" y="1188"/>
                    <a:pt x="21600" y="2648"/>
                  </a:cubicBezTo>
                  <a:lnTo>
                    <a:pt x="21600" y="18952"/>
                  </a:lnTo>
                  <a:cubicBezTo>
                    <a:pt x="21600" y="20412"/>
                    <a:pt x="20412" y="21600"/>
                    <a:pt x="18952" y="21600"/>
                  </a:cubicBezTo>
                  <a:lnTo>
                    <a:pt x="2648" y="21600"/>
                  </a:lnTo>
                  <a:cubicBezTo>
                    <a:pt x="1188" y="21600"/>
                    <a:pt x="0" y="20412"/>
                    <a:pt x="0" y="18952"/>
                  </a:cubicBezTo>
                  <a:lnTo>
                    <a:pt x="0" y="2648"/>
                  </a:lnTo>
                  <a:cubicBezTo>
                    <a:pt x="0" y="1188"/>
                    <a:pt x="1188" y="0"/>
                    <a:pt x="2648" y="0"/>
                  </a:cubicBezTo>
                  <a:close/>
                </a:path>
              </a:pathLst>
            </a:custGeom>
            <a:solidFill>
              <a:srgbClr val="FFCC4C">
                <a:lumMod val="75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80982655-FD76-44AD-80BE-EA04D7D1C950}"/>
                </a:ext>
              </a:extLst>
            </p:cNvPr>
            <p:cNvSpPr/>
            <p:nvPr/>
          </p:nvSpPr>
          <p:spPr>
            <a:xfrm>
              <a:off x="886519" y="1051560"/>
              <a:ext cx="2560063" cy="206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19" y="4417"/>
                  </a:moveTo>
                  <a:lnTo>
                    <a:pt x="5050" y="4417"/>
                  </a:lnTo>
                  <a:lnTo>
                    <a:pt x="5050" y="1234"/>
                  </a:lnTo>
                  <a:cubicBezTo>
                    <a:pt x="5050" y="548"/>
                    <a:pt x="4608" y="0"/>
                    <a:pt x="4055" y="0"/>
                  </a:cubicBezTo>
                  <a:lnTo>
                    <a:pt x="995" y="0"/>
                  </a:lnTo>
                  <a:cubicBezTo>
                    <a:pt x="442" y="0"/>
                    <a:pt x="0" y="548"/>
                    <a:pt x="0" y="1234"/>
                  </a:cubicBezTo>
                  <a:lnTo>
                    <a:pt x="0" y="5027"/>
                  </a:lnTo>
                  <a:cubicBezTo>
                    <a:pt x="0" y="5712"/>
                    <a:pt x="442" y="6261"/>
                    <a:pt x="995" y="6261"/>
                  </a:cubicBezTo>
                  <a:lnTo>
                    <a:pt x="1843" y="6261"/>
                  </a:lnTo>
                  <a:lnTo>
                    <a:pt x="1843" y="20320"/>
                  </a:lnTo>
                  <a:cubicBezTo>
                    <a:pt x="1843" y="21036"/>
                    <a:pt x="2310" y="21600"/>
                    <a:pt x="2875" y="21600"/>
                  </a:cubicBezTo>
                  <a:lnTo>
                    <a:pt x="21600" y="21600"/>
                  </a:lnTo>
                  <a:lnTo>
                    <a:pt x="21600" y="9338"/>
                  </a:lnTo>
                  <a:cubicBezTo>
                    <a:pt x="21600" y="6626"/>
                    <a:pt x="19818" y="4417"/>
                    <a:pt x="17619" y="4417"/>
                  </a:cubicBezTo>
                  <a:close/>
                  <a:moveTo>
                    <a:pt x="4595" y="4463"/>
                  </a:moveTo>
                  <a:cubicBezTo>
                    <a:pt x="4595" y="5149"/>
                    <a:pt x="4153" y="5697"/>
                    <a:pt x="3600" y="5697"/>
                  </a:cubicBezTo>
                  <a:lnTo>
                    <a:pt x="1450" y="5697"/>
                  </a:lnTo>
                  <a:cubicBezTo>
                    <a:pt x="897" y="5697"/>
                    <a:pt x="455" y="5149"/>
                    <a:pt x="455" y="4463"/>
                  </a:cubicBezTo>
                  <a:lnTo>
                    <a:pt x="455" y="1797"/>
                  </a:lnTo>
                  <a:cubicBezTo>
                    <a:pt x="455" y="1112"/>
                    <a:pt x="897" y="564"/>
                    <a:pt x="1450" y="564"/>
                  </a:cubicBezTo>
                  <a:lnTo>
                    <a:pt x="3600" y="564"/>
                  </a:lnTo>
                  <a:cubicBezTo>
                    <a:pt x="4153" y="564"/>
                    <a:pt x="4595" y="1112"/>
                    <a:pt x="4595" y="1797"/>
                  </a:cubicBezTo>
                  <a:lnTo>
                    <a:pt x="4595" y="4463"/>
                  </a:ln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C5347FDA-B619-4A4D-AB16-92F2752883A1}"/>
                </a:ext>
              </a:extLst>
            </p:cNvPr>
            <p:cNvSpPr/>
            <p:nvPr/>
          </p:nvSpPr>
          <p:spPr>
            <a:xfrm>
              <a:off x="1265141" y="2041800"/>
              <a:ext cx="4557269" cy="3831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9" y="21600"/>
                  </a:moveTo>
                  <a:lnTo>
                    <a:pt x="1021" y="21600"/>
                  </a:lnTo>
                  <a:cubicBezTo>
                    <a:pt x="454" y="21600"/>
                    <a:pt x="0" y="21304"/>
                    <a:pt x="0" y="20935"/>
                  </a:cubicBezTo>
                  <a:lnTo>
                    <a:pt x="0" y="665"/>
                  </a:lnTo>
                  <a:cubicBezTo>
                    <a:pt x="0" y="296"/>
                    <a:pt x="454" y="0"/>
                    <a:pt x="1021" y="0"/>
                  </a:cubicBezTo>
                  <a:lnTo>
                    <a:pt x="20579" y="0"/>
                  </a:lnTo>
                  <a:cubicBezTo>
                    <a:pt x="21146" y="0"/>
                    <a:pt x="21600" y="296"/>
                    <a:pt x="21600" y="665"/>
                  </a:cubicBezTo>
                  <a:lnTo>
                    <a:pt x="21600" y="20935"/>
                  </a:lnTo>
                  <a:cubicBezTo>
                    <a:pt x="21600" y="21304"/>
                    <a:pt x="21146" y="21600"/>
                    <a:pt x="20579" y="216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13F48F38-D7E0-4AF7-B4D4-50AA6E02038C}"/>
                </a:ext>
              </a:extLst>
            </p:cNvPr>
            <p:cNvSpPr txBox="1"/>
            <p:nvPr/>
          </p:nvSpPr>
          <p:spPr>
            <a:xfrm>
              <a:off x="1102581" y="1585712"/>
              <a:ext cx="2446560" cy="369332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marL="263525" marR="0" lvl="0" indent="-263525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AutoNum type="circleNumWdWhitePlain"/>
                <a:tabLst/>
                <a:defRPr/>
              </a:pPr>
              <a:r>
                <a:rPr kumimoji="0" lang="zh-TW" altLang="en-US" sz="1800" b="1" i="0" u="none" strike="noStrike" kern="0" cap="none" spc="0" normalizeH="0" baseline="0" noProof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自動料架</a:t>
              </a:r>
              <a:r>
                <a:rPr kumimoji="0" lang="en-US" altLang="zh-TW" sz="1800" b="1" i="0" u="none" strike="noStrike" kern="0" cap="none" spc="0" normalizeH="0" baseline="0" noProof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+</a:t>
              </a:r>
              <a:r>
                <a:rPr kumimoji="0" lang="zh-TW" altLang="en-US" sz="1800" b="1" i="0" u="none" strike="noStrike" kern="0" cap="none" spc="0" normalizeH="0" baseline="0" noProof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自動搬運</a:t>
              </a:r>
              <a:endParaRPr kumimoji="0" lang="en-US" sz="1800" b="1" i="0" u="none" strike="noStrike" kern="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pic>
          <p:nvPicPr>
            <p:cNvPr id="42" name="Graphic 17">
              <a:extLst>
                <a:ext uri="{FF2B5EF4-FFF2-40B4-BE49-F238E27FC236}">
                  <a16:creationId xmlns:a16="http://schemas.microsoft.com/office/drawing/2014/main" id="{835CA82F-AF71-458B-B41E-7C4DE66A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234" y="1158190"/>
              <a:ext cx="395446" cy="395446"/>
            </a:xfrm>
            <a:prstGeom prst="rect">
              <a:avLst/>
            </a:prstGeom>
          </p:spPr>
        </p:pic>
      </p:grpSp>
      <p:pic>
        <p:nvPicPr>
          <p:cNvPr id="59" name="圖片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679" y="2421152"/>
            <a:ext cx="2519390" cy="3150381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1217" y="2439441"/>
            <a:ext cx="2560542" cy="3132092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088" y="2416579"/>
            <a:ext cx="4485521" cy="3154954"/>
          </a:xfrm>
          <a:prstGeom prst="rect">
            <a:avLst/>
          </a:prstGeom>
        </p:spPr>
      </p:pic>
      <p:sp>
        <p:nvSpPr>
          <p:cNvPr id="84" name="圓角矩形 83"/>
          <p:cNvSpPr/>
          <p:nvPr/>
        </p:nvSpPr>
        <p:spPr>
          <a:xfrm>
            <a:off x="619081" y="3461328"/>
            <a:ext cx="10719747" cy="2107169"/>
          </a:xfrm>
          <a:prstGeom prst="roundRect">
            <a:avLst>
              <a:gd name="adj" fmla="val 11111"/>
            </a:avLst>
          </a:prstGeom>
          <a:noFill/>
          <a:ln w="38100" cap="rnd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/>
        </p:nvSpPr>
        <p:spPr>
          <a:xfrm>
            <a:off x="371650" y="155723"/>
            <a:ext cx="47035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高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適應性系統架構</a:t>
            </a:r>
            <a:r>
              <a:rPr lang="en-US" altLang="zh-TW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: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運作方式</a:t>
            </a:r>
            <a:endParaRPr lang="zh-TW" altLang="en-US" sz="2800" b="1" dirty="0"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17056" y="5967049"/>
            <a:ext cx="5290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依照庫區硬體設備配置</a:t>
            </a:r>
            <a:r>
              <a:rPr lang="en-US" altLang="zh-TW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, </a:t>
            </a:r>
            <a:r>
              <a:rPr lang="zh-TW" alt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驅動設備作動</a:t>
            </a:r>
            <a:endParaRPr lang="en-US" altLang="zh-TW" sz="2400" b="1" dirty="0" smtClean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4" name="橢圓 3"/>
          <p:cNvSpPr/>
          <p:nvPr/>
        </p:nvSpPr>
        <p:spPr>
          <a:xfrm>
            <a:off x="4227755" y="3760395"/>
            <a:ext cx="1043492" cy="903643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2845159" y="4471487"/>
            <a:ext cx="1043492" cy="903643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990684" y="3404977"/>
            <a:ext cx="1043492" cy="903643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6433851" y="4514912"/>
            <a:ext cx="1043492" cy="903643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590945" y="4554642"/>
            <a:ext cx="1043492" cy="903643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390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303" y="1724275"/>
            <a:ext cx="3810330" cy="381033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71650" y="155723"/>
            <a:ext cx="3985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高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適應性系統架構</a:t>
            </a:r>
            <a:r>
              <a:rPr lang="en-US" altLang="zh-TW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:</a:t>
            </a:r>
            <a:r>
              <a:rPr lang="zh-TW" altLang="en-US" sz="28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特色</a:t>
            </a:r>
            <a:endParaRPr lang="zh-TW" altLang="en-US" sz="2800" b="1" dirty="0"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76751" y="1139500"/>
            <a:ext cx="70174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人員</a:t>
            </a:r>
            <a:r>
              <a:rPr lang="en-US" altLang="zh-TW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vs.</a:t>
            </a:r>
            <a:r>
              <a:rPr lang="zh-TW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設備</a:t>
            </a:r>
            <a:r>
              <a:rPr lang="en-US" altLang="zh-TW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TW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&amp; </a:t>
            </a:r>
            <a:r>
              <a:rPr lang="zh-TW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設備</a:t>
            </a:r>
            <a:r>
              <a:rPr lang="en-US" altLang="zh-TW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vs.</a:t>
            </a:r>
            <a:r>
              <a:rPr lang="zh-TW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設備 溝通</a:t>
            </a:r>
            <a:r>
              <a:rPr lang="zh-TW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的</a:t>
            </a:r>
            <a:r>
              <a:rPr lang="zh-TW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橋樑</a:t>
            </a:r>
            <a:endParaRPr lang="zh-TW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32763" y="5427700"/>
            <a:ext cx="448712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新機入廠</a:t>
            </a:r>
            <a:r>
              <a:rPr lang="en-US" altLang="zh-TW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, </a:t>
            </a:r>
            <a:r>
              <a:rPr lang="zh-TW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設定即可上線</a:t>
            </a:r>
            <a:endParaRPr lang="zh-TW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51049" y="5413397"/>
            <a:ext cx="448712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減少開發時間</a:t>
            </a:r>
            <a:r>
              <a:rPr lang="en-US" altLang="zh-TW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, </a:t>
            </a:r>
            <a:r>
              <a:rPr lang="zh-TW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加速佈署</a:t>
            </a:r>
            <a:endParaRPr lang="zh-TW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79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975" t="4541" r="290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964" y="901706"/>
            <a:ext cx="5402077" cy="5407025"/>
          </a:xfrm>
          <a:prstGeom prst="rect">
            <a:avLst/>
          </a:prstGeom>
        </p:spPr>
      </p:pic>
      <p:pic>
        <p:nvPicPr>
          <p:cNvPr id="6" name="图片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87989">
            <a:off x="-10930699" y="-9895296"/>
            <a:ext cx="14637691" cy="14651095"/>
          </a:xfrm>
          <a:prstGeom prst="rect">
            <a:avLst/>
          </a:prstGeom>
        </p:spPr>
      </p:pic>
      <p:pic>
        <p:nvPicPr>
          <p:cNvPr id="7" name="图片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48470">
            <a:off x="9916095" y="1297306"/>
            <a:ext cx="10013679" cy="1002284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D1325"/>
              </a:gs>
              <a:gs pos="0">
                <a:srgbClr val="0D1325">
                  <a:alpha val="50000"/>
                </a:srgbClr>
              </a:gs>
              <a:gs pos="44000">
                <a:srgbClr val="0D1325">
                  <a:alpha val="56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30" tIns="45718" rIns="91430" bIns="45718"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9" name="文本框 16"/>
          <p:cNvSpPr txBox="1"/>
          <p:nvPr/>
        </p:nvSpPr>
        <p:spPr>
          <a:xfrm>
            <a:off x="3459176" y="3429006"/>
            <a:ext cx="5273648" cy="1200329"/>
          </a:xfrm>
          <a:prstGeom prst="rect">
            <a:avLst/>
          </a:prstGeom>
          <a:noFill/>
        </p:spPr>
        <p:txBody>
          <a:bodyPr wrap="square" lIns="91430" tIns="45718" rIns="91430" bIns="45718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</a:t>
            </a:r>
          </a:p>
        </p:txBody>
      </p:sp>
      <p:sp>
        <p:nvSpPr>
          <p:cNvPr id="10" name="文本框 16"/>
          <p:cNvSpPr txBox="1"/>
          <p:nvPr/>
        </p:nvSpPr>
        <p:spPr>
          <a:xfrm>
            <a:off x="3459176" y="4629331"/>
            <a:ext cx="5273648" cy="523220"/>
          </a:xfrm>
          <a:prstGeom prst="rect">
            <a:avLst/>
          </a:prstGeom>
          <a:noFill/>
        </p:spPr>
        <p:txBody>
          <a:bodyPr wrap="square" lIns="91430" tIns="45718" rIns="91430" bIns="45718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www.aseglobal.com</a:t>
            </a:r>
          </a:p>
        </p:txBody>
      </p:sp>
    </p:spTree>
    <p:extLst>
      <p:ext uri="{BB962C8B-B14F-4D97-AF65-F5344CB8AC3E}">
        <p14:creationId xmlns:p14="http://schemas.microsoft.com/office/powerpoint/2010/main" val="39063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78_PPT_(Security B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Security B</Template>
  <TotalTime>10154</TotalTime>
  <Words>886</Words>
  <Application>Microsoft Office PowerPoint</Application>
  <PresentationFormat>寬螢幕</PresentationFormat>
  <Paragraphs>123</Paragraphs>
  <Slides>8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9</vt:i4>
      </vt:variant>
      <vt:variant>
        <vt:lpstr>投影片標題</vt:lpstr>
      </vt:variant>
      <vt:variant>
        <vt:i4>8</vt:i4>
      </vt:variant>
    </vt:vector>
  </HeadingPairs>
  <TitlesOfParts>
    <vt:vector size="29" baseType="lpstr">
      <vt:lpstr>Microsoft YaHei</vt:lpstr>
      <vt:lpstr>Microsoft YaHei</vt:lpstr>
      <vt:lpstr>Noto Sans CJK TC Regular</vt:lpstr>
      <vt:lpstr>RBNo2.1a Medium</vt:lpstr>
      <vt:lpstr>Microsoft JhengHei</vt:lpstr>
      <vt:lpstr>Microsoft JhengHei</vt:lpstr>
      <vt:lpstr>新細明體</vt:lpstr>
      <vt:lpstr>Arial</vt:lpstr>
      <vt:lpstr>Bookman Old Style</vt:lpstr>
      <vt:lpstr>Calibri</vt:lpstr>
      <vt:lpstr>Calibri Light</vt:lpstr>
      <vt:lpstr>Wingdings</vt:lpstr>
      <vt:lpstr>Office 佈景主題</vt:lpstr>
      <vt:lpstr>Office 主题</vt:lpstr>
      <vt:lpstr>178_PPT_(Security B)</vt:lpstr>
      <vt:lpstr>Dark background</vt:lpstr>
      <vt:lpstr>1_Dark background</vt:lpstr>
      <vt:lpstr>2_Dark background</vt:lpstr>
      <vt:lpstr>3_Dark background</vt:lpstr>
      <vt:lpstr>Light background</vt:lpstr>
      <vt:lpstr>1_Office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蔡維升</dc:creator>
  <cp:keywords>Security B</cp:keywords>
  <dc:description>Security B</dc:description>
  <cp:lastModifiedBy>柯明政</cp:lastModifiedBy>
  <cp:revision>268</cp:revision>
  <dcterms:created xsi:type="dcterms:W3CDTF">2020-11-09T09:11:04Z</dcterms:created>
  <dcterms:modified xsi:type="dcterms:W3CDTF">2022-11-14T10:01:28Z</dcterms:modified>
</cp:coreProperties>
</file>